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2" r:id="rId2"/>
  </p:sldMasterIdLst>
  <p:notesMasterIdLst>
    <p:notesMasterId r:id="rId23"/>
  </p:notesMasterIdLst>
  <p:handoutMasterIdLst>
    <p:handoutMasterId r:id="rId24"/>
  </p:handoutMasterIdLst>
  <p:sldIdLst>
    <p:sldId id="402" r:id="rId3"/>
    <p:sldId id="412" r:id="rId4"/>
    <p:sldId id="408" r:id="rId5"/>
    <p:sldId id="411" r:id="rId6"/>
    <p:sldId id="404" r:id="rId7"/>
    <p:sldId id="259" r:id="rId8"/>
    <p:sldId id="325" r:id="rId9"/>
    <p:sldId id="370" r:id="rId10"/>
    <p:sldId id="387" r:id="rId11"/>
    <p:sldId id="388" r:id="rId12"/>
    <p:sldId id="399" r:id="rId13"/>
    <p:sldId id="382" r:id="rId14"/>
    <p:sldId id="335" r:id="rId15"/>
    <p:sldId id="395" r:id="rId16"/>
    <p:sldId id="336" r:id="rId17"/>
    <p:sldId id="341" r:id="rId18"/>
    <p:sldId id="406" r:id="rId19"/>
    <p:sldId id="350" r:id="rId20"/>
    <p:sldId id="347" r:id="rId21"/>
    <p:sldId id="352" r:id="rId22"/>
  </p:sldIdLst>
  <p:sldSz cx="9144000" cy="5143500" type="screen16x9"/>
  <p:notesSz cx="9144000" cy="6858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39373A"/>
    <a:srgbClr val="003366"/>
    <a:srgbClr val="2CBA0A"/>
    <a:srgbClr val="FF0066"/>
    <a:srgbClr val="43F319"/>
    <a:srgbClr val="5ECD0F"/>
    <a:srgbClr val="5AD00A"/>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100" d="100"/>
          <a:sy n="100" d="100"/>
        </p:scale>
        <p:origin x="-174" y="-294"/>
      </p:cViewPr>
      <p:guideLst>
        <p:guide orient="horz" pos="1393"/>
        <p:guide pos="2608"/>
      </p:guideLst>
    </p:cSldViewPr>
  </p:slideViewPr>
  <p:notesTextViewPr>
    <p:cViewPr>
      <p:scale>
        <a:sx n="1" d="1"/>
        <a:sy n="1" d="1"/>
      </p:scale>
      <p:origin x="0" y="0"/>
    </p:cViewPr>
  </p:notesTextViewPr>
  <p:notesViewPr>
    <p:cSldViewPr>
      <p:cViewPr varScale="1">
        <p:scale>
          <a:sx n="71" d="100"/>
          <a:sy n="71" d="100"/>
        </p:scale>
        <p:origin x="-2058" y="-102"/>
      </p:cViewPr>
      <p:guideLst>
        <p:guide orient="horz" pos="2160"/>
        <p:guide pos="288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DC6C7FDD-02C3-4237-AF1B-FD9CA95E4DDC}" type="datetimeFigureOut">
              <a:rPr lang="zh-CN" altLang="en-US"/>
              <a:pPr>
                <a:defRPr/>
              </a:pPr>
              <a:t>2014-12-13</a:t>
            </a:fld>
            <a:endParaRPr lang="zh-CN" altLang="en-US"/>
          </a:p>
        </p:txBody>
      </p:sp>
      <p:sp>
        <p:nvSpPr>
          <p:cNvPr id="4" name="页脚占位符 3"/>
          <p:cNvSpPr>
            <a:spLocks noGrp="1"/>
          </p:cNvSpPr>
          <p:nvPr>
            <p:ph type="ftr" sz="quarter" idx="2"/>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A9598BBD-DA2E-4397-82A6-6D350116956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5180013" y="0"/>
            <a:ext cx="3962400" cy="3429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A29542EE-0176-4C08-A579-F1401631CCFF}" type="datetimeFigureOut">
              <a:rPr lang="zh-CN" altLang="en-US"/>
              <a:pPr>
                <a:defRPr/>
              </a:pPr>
              <a:t>2014-12-13</a:t>
            </a:fld>
            <a:endParaRPr lang="zh-CN" altLang="en-US"/>
          </a:p>
        </p:txBody>
      </p:sp>
      <p:sp>
        <p:nvSpPr>
          <p:cNvPr id="4" name="幻灯片图像占位符 3"/>
          <p:cNvSpPr>
            <a:spLocks noGrp="1" noRot="1" noChangeAspect="1"/>
          </p:cNvSpPr>
          <p:nvPr>
            <p:ph type="sldImg" idx="2"/>
          </p:nvPr>
        </p:nvSpPr>
        <p:spPr>
          <a:xfrm>
            <a:off x="2286000" y="514350"/>
            <a:ext cx="4572000" cy="257175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914400" y="3257550"/>
            <a:ext cx="7315200" cy="3086100"/>
          </a:xfrm>
          <a:prstGeom prst="rect">
            <a:avLst/>
          </a:prstGeom>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6" name="页脚占位符 5"/>
          <p:cNvSpPr>
            <a:spLocks noGrp="1"/>
          </p:cNvSpPr>
          <p:nvPr>
            <p:ph type="ftr" sz="quarter" idx="4"/>
          </p:nvPr>
        </p:nvSpPr>
        <p:spPr>
          <a:xfrm>
            <a:off x="0" y="6513513"/>
            <a:ext cx="3962400" cy="3429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5180013" y="6513513"/>
            <a:ext cx="3962400" cy="3429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ECA0B728-47B5-4C74-B700-49466B8FA578}"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幻灯片图像占位符 1"/>
          <p:cNvSpPr>
            <a:spLocks noGrp="1" noRot="1" noChangeAspect="1"/>
          </p:cNvSpPr>
          <p:nvPr>
            <p:ph type="sldImg"/>
          </p:nvPr>
        </p:nvSpPr>
        <p:spPr bwMode="auto">
          <a:noFill/>
          <a:ln>
            <a:solidFill>
              <a:srgbClr val="000000"/>
            </a:solidFill>
            <a:miter lim="800000"/>
            <a:headEnd/>
            <a:tailEnd/>
          </a:ln>
        </p:spPr>
      </p:sp>
      <p:sp>
        <p:nvSpPr>
          <p:cNvPr id="21506" name="备注占位符 2"/>
          <p:cNvSpPr>
            <a:spLocks noGrp="1"/>
          </p:cNvSpPr>
          <p:nvPr>
            <p:ph type="body" idx="1"/>
          </p:nvPr>
        </p:nvSpPr>
        <p:spPr bwMode="auto">
          <a:noFill/>
        </p:spPr>
        <p:txBody>
          <a:bodyPr/>
          <a:lstStyle/>
          <a:p>
            <a:pPr>
              <a:spcBef>
                <a:spcPct val="0"/>
              </a:spcBef>
            </a:pPr>
            <a:endParaRPr lang="zh-CN" altLang="en-US" smtClean="0"/>
          </a:p>
        </p:txBody>
      </p:sp>
      <p:sp>
        <p:nvSpPr>
          <p:cNvPr id="20483"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00976AE7-0E2F-4E58-B139-ECB347D8BE4C}" type="slidenum">
              <a:rPr lang="zh-CN" altLang="en-US"/>
              <a:pPr fontAlgn="base">
                <a:spcBef>
                  <a:spcPct val="0"/>
                </a:spcBef>
                <a:spcAft>
                  <a:spcPct val="0"/>
                </a:spcAft>
                <a:defRPr/>
              </a:pPr>
              <a:t>8</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幻灯片图像占位符 1"/>
          <p:cNvSpPr>
            <a:spLocks noGrp="1" noRot="1" noChangeAspect="1"/>
          </p:cNvSpPr>
          <p:nvPr>
            <p:ph type="sldImg"/>
          </p:nvPr>
        </p:nvSpPr>
        <p:spPr bwMode="auto">
          <a:noFill/>
          <a:ln>
            <a:solidFill>
              <a:srgbClr val="000000"/>
            </a:solidFill>
            <a:miter lim="800000"/>
            <a:headEnd/>
            <a:tailEnd/>
          </a:ln>
        </p:spPr>
      </p:sp>
      <p:sp>
        <p:nvSpPr>
          <p:cNvPr id="23554" name="备注占位符 2"/>
          <p:cNvSpPr>
            <a:spLocks noGrp="1"/>
          </p:cNvSpPr>
          <p:nvPr>
            <p:ph type="body" idx="1"/>
          </p:nvPr>
        </p:nvSpPr>
        <p:spPr bwMode="auto">
          <a:noFill/>
        </p:spPr>
        <p:txBody>
          <a:bodyPr/>
          <a:lstStyle/>
          <a:p>
            <a:pPr>
              <a:spcBef>
                <a:spcPct val="0"/>
              </a:spcBef>
            </a:pPr>
            <a:endParaRPr lang="zh-CN" altLang="en-US" smtClean="0"/>
          </a:p>
        </p:txBody>
      </p:sp>
      <p:sp>
        <p:nvSpPr>
          <p:cNvPr id="2253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4FD8645-4777-4614-806D-4E0F404C9AB0}" type="slidenum">
              <a:rPr lang="zh-CN" altLang="en-US"/>
              <a:pPr fontAlgn="base">
                <a:spcBef>
                  <a:spcPct val="0"/>
                </a:spcBef>
                <a:spcAft>
                  <a:spcPct val="0"/>
                </a:spcAft>
                <a:defRPr/>
              </a:pPr>
              <a:t>9</a:t>
            </a:fld>
            <a:endParaRPr lang="en-US"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p:cNvSpPr>
          <p:nvPr>
            <p:ph type="sldImg"/>
          </p:nvPr>
        </p:nvSpPr>
        <p:spPr bwMode="auto">
          <a:noFill/>
          <a:ln>
            <a:solidFill>
              <a:srgbClr val="000000"/>
            </a:solidFill>
            <a:miter lim="800000"/>
            <a:headEnd/>
            <a:tailEnd/>
          </a:ln>
        </p:spPr>
      </p:sp>
      <p:sp>
        <p:nvSpPr>
          <p:cNvPr id="25602" name="备注占位符 2"/>
          <p:cNvSpPr>
            <a:spLocks noGrp="1"/>
          </p:cNvSpPr>
          <p:nvPr>
            <p:ph type="body" idx="1"/>
          </p:nvPr>
        </p:nvSpPr>
        <p:spPr bwMode="auto">
          <a:noFill/>
        </p:spPr>
        <p:txBody>
          <a:bodyPr/>
          <a:lstStyle/>
          <a:p>
            <a:pPr>
              <a:spcBef>
                <a:spcPct val="0"/>
              </a:spcBef>
            </a:pPr>
            <a:endParaRPr lang="zh-CN" altLang="en-US" smtClean="0"/>
          </a:p>
        </p:txBody>
      </p:sp>
      <p:sp>
        <p:nvSpPr>
          <p:cNvPr id="24579"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75A1F89-F375-4B7A-A15F-06AA79D49F6C}" type="slidenum">
              <a:rPr lang="zh-CN" altLang="en-US"/>
              <a:pPr fontAlgn="base">
                <a:spcBef>
                  <a:spcPct val="0"/>
                </a:spcBef>
                <a:spcAft>
                  <a:spcPct val="0"/>
                </a:spcAft>
                <a:defRPr/>
              </a:pPr>
              <a:t>10</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bwMode="auto">
          <a:noFill/>
          <a:ln>
            <a:solidFill>
              <a:srgbClr val="000000"/>
            </a:solidFill>
            <a:miter lim="800000"/>
            <a:headEnd/>
            <a:tailEnd/>
          </a:ln>
        </p:spPr>
      </p:sp>
      <p:sp>
        <p:nvSpPr>
          <p:cNvPr id="28674" name="备注占位符 2"/>
          <p:cNvSpPr>
            <a:spLocks noGrp="1"/>
          </p:cNvSpPr>
          <p:nvPr>
            <p:ph type="body" idx="1"/>
          </p:nvPr>
        </p:nvSpPr>
        <p:spPr bwMode="auto">
          <a:noFill/>
        </p:spPr>
        <p:txBody>
          <a:bodyPr/>
          <a:lstStyle/>
          <a:p>
            <a:pPr>
              <a:spcBef>
                <a:spcPct val="0"/>
              </a:spcBef>
            </a:pPr>
            <a:endParaRPr lang="zh-CN" altLang="en-US" smtClean="0"/>
          </a:p>
        </p:txBody>
      </p:sp>
      <p:sp>
        <p:nvSpPr>
          <p:cNvPr id="27651"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B1DA167-921A-4838-989E-C5F83096A7FF}" type="slidenum">
              <a:rPr lang="zh-CN" altLang="en-US"/>
              <a:pPr fontAlgn="base">
                <a:spcBef>
                  <a:spcPct val="0"/>
                </a:spcBef>
                <a:spcAft>
                  <a:spcPct val="0"/>
                </a:spcAft>
                <a:defRPr/>
              </a:pPr>
              <a:t>12</a:t>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1">
    <p:spTree>
      <p:nvGrpSpPr>
        <p:cNvPr id="1" name=""/>
        <p:cNvGrpSpPr/>
        <p:nvPr/>
      </p:nvGrpSpPr>
      <p:grpSpPr>
        <a:xfrm>
          <a:off x="0" y="0"/>
          <a:ext cx="0" cy="0"/>
          <a:chOff x="0" y="0"/>
          <a:chExt cx="0" cy="0"/>
        </a:xfrm>
      </p:grpSpPr>
      <p:sp useBgFill="1">
        <p:nvSpPr>
          <p:cNvPr id="2" name="矩形 2"/>
          <p:cNvSpPr/>
          <p:nvPr userDrawn="1"/>
        </p:nvSpPr>
        <p:spPr>
          <a:xfrm>
            <a:off x="0" y="-20638"/>
            <a:ext cx="9144000" cy="53990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zh-CN" altLang="en-US"/>
          </a:p>
        </p:txBody>
      </p:sp>
      <p:sp>
        <p:nvSpPr>
          <p:cNvPr id="3" name="Content Placeholder 2"/>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p:cNvSpPr>
            <a:spLocks noGrp="1"/>
          </p:cNvSpPr>
          <p:nvPr>
            <p:ph type="dt" sz="half" idx="10"/>
          </p:nvPr>
        </p:nvSpPr>
        <p:spPr/>
        <p:txBody>
          <a:bodyPr/>
          <a:lstStyle>
            <a:lvl1pPr>
              <a:defRPr/>
            </a:lvl1pPr>
          </a:lstStyle>
          <a:p>
            <a:fld id="{72B6EB39-6E84-4531-BBC3-58D0E93A8BEF}" type="datetimeFigureOut">
              <a:rPr lang="zh-CN" altLang="en-US"/>
              <a:pPr/>
              <a:t>2014-12-13</a:t>
            </a:fld>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F69935A3-AC30-449E-8CEC-D1825F0625D2}" type="slidenum">
              <a:rPr lang="zh-CN" altLang="en-US"/>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5"/>
            <a:ext cx="7772400" cy="1022350"/>
          </a:xfrm>
        </p:spPr>
        <p:txBody>
          <a:bodyPr anchor="t"/>
          <a:lstStyle>
            <a:lvl1pPr algn="l">
              <a:defRPr sz="4000" b="1" cap="all"/>
            </a:lvl1pPr>
          </a:lstStyle>
          <a:p>
            <a:r>
              <a:rPr lang="en-US" altLang="zh-CN"/>
              <a:t>Click to edit Master title style</a:t>
            </a:r>
            <a:endParaRPr lang="zh-CN" altLang="en-US"/>
          </a:p>
        </p:txBody>
      </p:sp>
      <p:sp>
        <p:nvSpPr>
          <p:cNvPr id="3" name="Text Placeholder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a:t>Click to edit Master text styles</a:t>
            </a:r>
          </a:p>
        </p:txBody>
      </p:sp>
      <p:sp>
        <p:nvSpPr>
          <p:cNvPr id="4" name="Date Placeholder 3"/>
          <p:cNvSpPr>
            <a:spLocks noGrp="1"/>
          </p:cNvSpPr>
          <p:nvPr>
            <p:ph type="dt" sz="half" idx="10"/>
          </p:nvPr>
        </p:nvSpPr>
        <p:spPr/>
        <p:txBody>
          <a:bodyPr/>
          <a:lstStyle>
            <a:lvl1pPr>
              <a:defRPr/>
            </a:lvl1pPr>
          </a:lstStyle>
          <a:p>
            <a:fld id="{F66B4024-67DD-41BA-AE3D-957FFD85ADBE}" type="datetimeFigureOut">
              <a:rPr lang="zh-CN" altLang="en-US"/>
              <a:pPr/>
              <a:t>2014-12-13</a:t>
            </a:fld>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93BF64F3-DE0D-4DDD-A7E0-882A528B4C7A}" type="slidenum">
              <a:rPr lang="zh-CN" altLang="en-US"/>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zh-CN" altLang="en-US"/>
          </a:p>
        </p:txBody>
      </p:sp>
      <p:sp>
        <p:nvSpPr>
          <p:cNvPr id="3" name="Content Placeholder 2"/>
          <p:cNvSpPr>
            <a:spLocks noGrp="1"/>
          </p:cNvSpPr>
          <p:nvPr>
            <p:ph sz="half" idx="1"/>
          </p:nvPr>
        </p:nvSpPr>
        <p:spPr>
          <a:xfrm>
            <a:off x="301625" y="1428750"/>
            <a:ext cx="4194175" cy="3146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p:cNvSpPr>
            <a:spLocks noGrp="1"/>
          </p:cNvSpPr>
          <p:nvPr>
            <p:ph sz="half" idx="2"/>
          </p:nvPr>
        </p:nvSpPr>
        <p:spPr>
          <a:xfrm>
            <a:off x="4648200" y="1428750"/>
            <a:ext cx="4194175" cy="31464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Date Placeholder 4"/>
          <p:cNvSpPr>
            <a:spLocks noGrp="1"/>
          </p:cNvSpPr>
          <p:nvPr>
            <p:ph type="dt" sz="half" idx="10"/>
          </p:nvPr>
        </p:nvSpPr>
        <p:spPr/>
        <p:txBody>
          <a:bodyPr/>
          <a:lstStyle>
            <a:lvl1pPr>
              <a:defRPr/>
            </a:lvl1pPr>
          </a:lstStyle>
          <a:p>
            <a:fld id="{80194FB9-AC8F-4135-BC9E-B1D70B218A95}" type="datetimeFigureOut">
              <a:rPr lang="zh-CN" altLang="en-US"/>
              <a:pPr/>
              <a:t>2014-12-13</a:t>
            </a:fld>
            <a:endParaRPr lang="en-US" altLang="zh-CN"/>
          </a:p>
        </p:txBody>
      </p:sp>
      <p:sp>
        <p:nvSpPr>
          <p:cNvPr id="6" name="Footer Placeholder 5"/>
          <p:cNvSpPr>
            <a:spLocks noGrp="1"/>
          </p:cNvSpPr>
          <p:nvPr>
            <p:ph type="ftr" sz="quarter" idx="11"/>
          </p:nvPr>
        </p:nvSpPr>
        <p:spPr/>
        <p:txBody>
          <a:bodyPr/>
          <a:lstStyle>
            <a:lvl1pPr>
              <a:defRPr/>
            </a:lvl1pPr>
          </a:lstStyle>
          <a:p>
            <a:endParaRPr lang="en-US" altLang="zh-CN"/>
          </a:p>
        </p:txBody>
      </p:sp>
      <p:sp>
        <p:nvSpPr>
          <p:cNvPr id="7" name="Slide Number Placeholder 6"/>
          <p:cNvSpPr>
            <a:spLocks noGrp="1"/>
          </p:cNvSpPr>
          <p:nvPr>
            <p:ph type="sldNum" sz="quarter" idx="12"/>
          </p:nvPr>
        </p:nvSpPr>
        <p:spPr/>
        <p:txBody>
          <a:bodyPr/>
          <a:lstStyle>
            <a:lvl1pPr>
              <a:defRPr/>
            </a:lvl1pPr>
          </a:lstStyle>
          <a:p>
            <a:fld id="{BB7FC4AF-9F9E-4DBB-8D4C-CF615524159D}" type="slidenum">
              <a:rPr lang="zh-CN" altLang="en-US"/>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6375"/>
            <a:ext cx="8229600" cy="857250"/>
          </a:xfrm>
        </p:spPr>
        <p:txBody>
          <a:bodyPr/>
          <a:lstStyle>
            <a:lvl1pPr>
              <a:defRPr/>
            </a:lvl1pPr>
          </a:lstStyle>
          <a:p>
            <a:r>
              <a:rPr lang="en-US" altLang="zh-CN"/>
              <a:t>Click to edit Master title style</a:t>
            </a:r>
            <a:endParaRPr lang="zh-CN" altLang="en-US"/>
          </a:p>
        </p:txBody>
      </p:sp>
      <p:sp>
        <p:nvSpPr>
          <p:cNvPr id="3" name="Text Placeholder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Content Placeholder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Text Placeholder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Content Placeholder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Date Placeholder 6"/>
          <p:cNvSpPr>
            <a:spLocks noGrp="1"/>
          </p:cNvSpPr>
          <p:nvPr>
            <p:ph type="dt" sz="half" idx="10"/>
          </p:nvPr>
        </p:nvSpPr>
        <p:spPr/>
        <p:txBody>
          <a:bodyPr/>
          <a:lstStyle>
            <a:lvl1pPr>
              <a:defRPr/>
            </a:lvl1pPr>
          </a:lstStyle>
          <a:p>
            <a:fld id="{6041A082-4B83-4BAD-972A-9E53F451993F}" type="datetimeFigureOut">
              <a:rPr lang="zh-CN" altLang="en-US"/>
              <a:pPr/>
              <a:t>2014-12-13</a:t>
            </a:fld>
            <a:endParaRPr lang="en-US" altLang="zh-CN"/>
          </a:p>
        </p:txBody>
      </p:sp>
      <p:sp>
        <p:nvSpPr>
          <p:cNvPr id="8" name="Footer Placeholder 7"/>
          <p:cNvSpPr>
            <a:spLocks noGrp="1"/>
          </p:cNvSpPr>
          <p:nvPr>
            <p:ph type="ftr" sz="quarter" idx="11"/>
          </p:nvPr>
        </p:nvSpPr>
        <p:spPr/>
        <p:txBody>
          <a:bodyPr/>
          <a:lstStyle>
            <a:lvl1pPr>
              <a:defRPr/>
            </a:lvl1pPr>
          </a:lstStyle>
          <a:p>
            <a:endParaRPr lang="en-US" altLang="zh-CN"/>
          </a:p>
        </p:txBody>
      </p:sp>
      <p:sp>
        <p:nvSpPr>
          <p:cNvPr id="9" name="Slide Number Placeholder 8"/>
          <p:cNvSpPr>
            <a:spLocks noGrp="1"/>
          </p:cNvSpPr>
          <p:nvPr>
            <p:ph type="sldNum" sz="quarter" idx="12"/>
          </p:nvPr>
        </p:nvSpPr>
        <p:spPr/>
        <p:txBody>
          <a:bodyPr/>
          <a:lstStyle>
            <a:lvl1pPr>
              <a:defRPr/>
            </a:lvl1pPr>
          </a:lstStyle>
          <a:p>
            <a:fld id="{72F0A1CB-A14D-4AFB-B4B3-ADEE6AE79386}" type="slidenum">
              <a:rPr lang="zh-CN" altLang="en-US"/>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zh-CN" altLang="en-US"/>
          </a:p>
        </p:txBody>
      </p:sp>
      <p:sp>
        <p:nvSpPr>
          <p:cNvPr id="3" name="Date Placeholder 2"/>
          <p:cNvSpPr>
            <a:spLocks noGrp="1"/>
          </p:cNvSpPr>
          <p:nvPr>
            <p:ph type="dt" sz="half" idx="10"/>
          </p:nvPr>
        </p:nvSpPr>
        <p:spPr/>
        <p:txBody>
          <a:bodyPr/>
          <a:lstStyle>
            <a:lvl1pPr>
              <a:defRPr/>
            </a:lvl1pPr>
          </a:lstStyle>
          <a:p>
            <a:fld id="{0CAEEE1F-41AC-40A6-B21B-CC2F70F3671A}" type="datetimeFigureOut">
              <a:rPr lang="zh-CN" altLang="en-US"/>
              <a:pPr/>
              <a:t>2014-12-13</a:t>
            </a:fld>
            <a:endParaRPr lang="en-US" altLang="zh-CN"/>
          </a:p>
        </p:txBody>
      </p:sp>
      <p:sp>
        <p:nvSpPr>
          <p:cNvPr id="4" name="Footer Placeholder 3"/>
          <p:cNvSpPr>
            <a:spLocks noGrp="1"/>
          </p:cNvSpPr>
          <p:nvPr>
            <p:ph type="ftr" sz="quarter" idx="11"/>
          </p:nvPr>
        </p:nvSpPr>
        <p:spPr/>
        <p:txBody>
          <a:bodyPr/>
          <a:lstStyle>
            <a:lvl1pPr>
              <a:defRPr/>
            </a:lvl1pPr>
          </a:lstStyle>
          <a:p>
            <a:endParaRPr lang="en-US" altLang="zh-CN"/>
          </a:p>
        </p:txBody>
      </p:sp>
      <p:sp>
        <p:nvSpPr>
          <p:cNvPr id="5" name="Slide Number Placeholder 4"/>
          <p:cNvSpPr>
            <a:spLocks noGrp="1"/>
          </p:cNvSpPr>
          <p:nvPr>
            <p:ph type="sldNum" sz="quarter" idx="12"/>
          </p:nvPr>
        </p:nvSpPr>
        <p:spPr/>
        <p:txBody>
          <a:bodyPr/>
          <a:lstStyle>
            <a:lvl1pPr>
              <a:defRPr/>
            </a:lvl1pPr>
          </a:lstStyle>
          <a:p>
            <a:fld id="{D7E4E7A4-6AA5-4537-B66E-8273EE2531F0}" type="slidenum">
              <a:rPr lang="zh-CN" altLang="en-US"/>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fld id="{6CE386AD-C006-4BAD-8AF1-351DF38ADDFD}" type="datetimeFigureOut">
              <a:rPr lang="zh-CN" altLang="en-US"/>
              <a:pPr/>
              <a:t>2014-12-13</a:t>
            </a:fld>
            <a:endParaRPr lang="en-US" altLang="zh-CN"/>
          </a:p>
        </p:txBody>
      </p:sp>
      <p:sp>
        <p:nvSpPr>
          <p:cNvPr id="3" name="Footer Placeholder 2"/>
          <p:cNvSpPr>
            <a:spLocks noGrp="1"/>
          </p:cNvSpPr>
          <p:nvPr>
            <p:ph type="ftr" sz="quarter" idx="11"/>
          </p:nvPr>
        </p:nvSpPr>
        <p:spPr/>
        <p:txBody>
          <a:bodyPr/>
          <a:lstStyle>
            <a:lvl1pPr>
              <a:defRPr/>
            </a:lvl1pPr>
          </a:lstStyle>
          <a:p>
            <a:endParaRPr lang="en-US" altLang="zh-CN"/>
          </a:p>
        </p:txBody>
      </p:sp>
      <p:sp>
        <p:nvSpPr>
          <p:cNvPr id="4" name="Slide Number Placeholder 3"/>
          <p:cNvSpPr>
            <a:spLocks noGrp="1"/>
          </p:cNvSpPr>
          <p:nvPr>
            <p:ph type="sldNum" sz="quarter" idx="12"/>
          </p:nvPr>
        </p:nvSpPr>
        <p:spPr/>
        <p:txBody>
          <a:bodyPr/>
          <a:lstStyle>
            <a:lvl1pPr>
              <a:defRPr/>
            </a:lvl1pPr>
          </a:lstStyle>
          <a:p>
            <a:fld id="{7CACBC53-35DC-4468-B811-E1867B146C04}" type="slidenum">
              <a:rPr lang="zh-CN" altLang="en-US"/>
              <a:pPr/>
              <a:t>‹#›</a:t>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04788"/>
            <a:ext cx="3008313" cy="871537"/>
          </a:xfrm>
        </p:spPr>
        <p:txBody>
          <a:bodyPr anchor="b"/>
          <a:lstStyle>
            <a:lvl1pPr algn="l">
              <a:defRPr sz="2000" b="1"/>
            </a:lvl1pPr>
          </a:lstStyle>
          <a:p>
            <a:r>
              <a:rPr lang="en-US" altLang="zh-CN"/>
              <a:t>Click to edit Master title style</a:t>
            </a:r>
            <a:endParaRPr lang="zh-CN" altLang="en-US"/>
          </a:p>
        </p:txBody>
      </p:sp>
      <p:sp>
        <p:nvSpPr>
          <p:cNvPr id="3" name="Content Placeholder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Text Placeholder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a:t>Click to edit Master text styles</a:t>
            </a:r>
          </a:p>
        </p:txBody>
      </p:sp>
      <p:sp>
        <p:nvSpPr>
          <p:cNvPr id="5" name="Date Placeholder 4"/>
          <p:cNvSpPr>
            <a:spLocks noGrp="1"/>
          </p:cNvSpPr>
          <p:nvPr>
            <p:ph type="dt" sz="half" idx="10"/>
          </p:nvPr>
        </p:nvSpPr>
        <p:spPr/>
        <p:txBody>
          <a:bodyPr/>
          <a:lstStyle>
            <a:lvl1pPr>
              <a:defRPr/>
            </a:lvl1pPr>
          </a:lstStyle>
          <a:p>
            <a:fld id="{43891F8D-6C0A-426F-9142-D8ECA92CA137}" type="datetimeFigureOut">
              <a:rPr lang="zh-CN" altLang="en-US"/>
              <a:pPr/>
              <a:t>2014-12-13</a:t>
            </a:fld>
            <a:endParaRPr lang="en-US" altLang="zh-CN"/>
          </a:p>
        </p:txBody>
      </p:sp>
      <p:sp>
        <p:nvSpPr>
          <p:cNvPr id="6" name="Footer Placeholder 5"/>
          <p:cNvSpPr>
            <a:spLocks noGrp="1"/>
          </p:cNvSpPr>
          <p:nvPr>
            <p:ph type="ftr" sz="quarter" idx="11"/>
          </p:nvPr>
        </p:nvSpPr>
        <p:spPr/>
        <p:txBody>
          <a:bodyPr/>
          <a:lstStyle>
            <a:lvl1pPr>
              <a:defRPr/>
            </a:lvl1pPr>
          </a:lstStyle>
          <a:p>
            <a:endParaRPr lang="en-US" altLang="zh-CN"/>
          </a:p>
        </p:txBody>
      </p:sp>
      <p:sp>
        <p:nvSpPr>
          <p:cNvPr id="7" name="Slide Number Placeholder 6"/>
          <p:cNvSpPr>
            <a:spLocks noGrp="1"/>
          </p:cNvSpPr>
          <p:nvPr>
            <p:ph type="sldNum" sz="quarter" idx="12"/>
          </p:nvPr>
        </p:nvSpPr>
        <p:spPr/>
        <p:txBody>
          <a:bodyPr/>
          <a:lstStyle>
            <a:lvl1pPr>
              <a:defRPr/>
            </a:lvl1pPr>
          </a:lstStyle>
          <a:p>
            <a:fld id="{F2A35ABF-BD16-45E0-B1ED-6DD56238A8D1}" type="slidenum">
              <a:rPr lang="zh-CN" altLang="en-US"/>
              <a:pPr/>
              <a:t>‹#›</a:t>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450"/>
          </a:xfrm>
        </p:spPr>
        <p:txBody>
          <a:bodyPr anchor="b"/>
          <a:lstStyle>
            <a:lvl1pPr algn="l">
              <a:defRPr sz="2000" b="1"/>
            </a:lvl1pPr>
          </a:lstStyle>
          <a:p>
            <a:r>
              <a:rPr lang="en-US" altLang="zh-CN"/>
              <a:t>Click to edit Master title style</a:t>
            </a:r>
            <a:endParaRPr lang="zh-CN" altLang="en-US"/>
          </a:p>
        </p:txBody>
      </p:sp>
      <p:sp>
        <p:nvSpPr>
          <p:cNvPr id="3" name="Picture Placeholder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a:t>Click to edit Master text styles</a:t>
            </a:r>
          </a:p>
        </p:txBody>
      </p:sp>
      <p:sp>
        <p:nvSpPr>
          <p:cNvPr id="5" name="Date Placeholder 4"/>
          <p:cNvSpPr>
            <a:spLocks noGrp="1"/>
          </p:cNvSpPr>
          <p:nvPr>
            <p:ph type="dt" sz="half" idx="10"/>
          </p:nvPr>
        </p:nvSpPr>
        <p:spPr/>
        <p:txBody>
          <a:bodyPr/>
          <a:lstStyle>
            <a:lvl1pPr>
              <a:defRPr/>
            </a:lvl1pPr>
          </a:lstStyle>
          <a:p>
            <a:fld id="{A2592E60-7171-4B6F-B71A-4745CF4B328F}" type="datetimeFigureOut">
              <a:rPr lang="zh-CN" altLang="en-US"/>
              <a:pPr/>
              <a:t>2014-12-13</a:t>
            </a:fld>
            <a:endParaRPr lang="en-US" altLang="zh-CN"/>
          </a:p>
        </p:txBody>
      </p:sp>
      <p:sp>
        <p:nvSpPr>
          <p:cNvPr id="6" name="Footer Placeholder 5"/>
          <p:cNvSpPr>
            <a:spLocks noGrp="1"/>
          </p:cNvSpPr>
          <p:nvPr>
            <p:ph type="ftr" sz="quarter" idx="11"/>
          </p:nvPr>
        </p:nvSpPr>
        <p:spPr/>
        <p:txBody>
          <a:bodyPr/>
          <a:lstStyle>
            <a:lvl1pPr>
              <a:defRPr/>
            </a:lvl1pPr>
          </a:lstStyle>
          <a:p>
            <a:endParaRPr lang="en-US" altLang="zh-CN"/>
          </a:p>
        </p:txBody>
      </p:sp>
      <p:sp>
        <p:nvSpPr>
          <p:cNvPr id="7" name="Slide Number Placeholder 6"/>
          <p:cNvSpPr>
            <a:spLocks noGrp="1"/>
          </p:cNvSpPr>
          <p:nvPr>
            <p:ph type="sldNum" sz="quarter" idx="12"/>
          </p:nvPr>
        </p:nvSpPr>
        <p:spPr/>
        <p:txBody>
          <a:bodyPr/>
          <a:lstStyle>
            <a:lvl1pPr>
              <a:defRPr/>
            </a:lvl1pPr>
          </a:lstStyle>
          <a:p>
            <a:fld id="{D78679AC-CF21-4D2C-9023-E0B71274061A}" type="slidenum">
              <a:rPr lang="zh-CN" altLang="en-US"/>
              <a:pPr/>
              <a:t>‹#›</a:t>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p:cNvSpPr>
            <a:spLocks noGrp="1"/>
          </p:cNvSpPr>
          <p:nvPr>
            <p:ph type="dt" sz="half" idx="10"/>
          </p:nvPr>
        </p:nvSpPr>
        <p:spPr/>
        <p:txBody>
          <a:bodyPr/>
          <a:lstStyle>
            <a:lvl1pPr>
              <a:defRPr/>
            </a:lvl1pPr>
          </a:lstStyle>
          <a:p>
            <a:fld id="{FCF7A6FC-4F79-4ADF-A390-CA9B5FA1D78C}" type="datetimeFigureOut">
              <a:rPr lang="zh-CN" altLang="en-US"/>
              <a:pPr/>
              <a:t>2014-12-13</a:t>
            </a:fld>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7A3FF6E2-085D-4675-9AAA-54D0904FC8BD}" type="slidenum">
              <a:rPr lang="zh-CN" altLang="en-US"/>
              <a:pPr/>
              <a:t>‹#›</a:t>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7188" y="457200"/>
            <a:ext cx="2135187" cy="4117975"/>
          </a:xfrm>
        </p:spPr>
        <p:txBody>
          <a:bodyPr vert="eaVert"/>
          <a:lstStyle/>
          <a:p>
            <a:r>
              <a:rPr lang="en-US" altLang="zh-CN"/>
              <a:t>Click to edit Master title style</a:t>
            </a:r>
            <a:endParaRPr lang="zh-CN" altLang="en-US"/>
          </a:p>
        </p:txBody>
      </p:sp>
      <p:sp>
        <p:nvSpPr>
          <p:cNvPr id="3" name="Vertical Text Placeholder 2"/>
          <p:cNvSpPr>
            <a:spLocks noGrp="1"/>
          </p:cNvSpPr>
          <p:nvPr>
            <p:ph type="body" orient="vert" idx="1"/>
          </p:nvPr>
        </p:nvSpPr>
        <p:spPr>
          <a:xfrm>
            <a:off x="301625" y="457200"/>
            <a:ext cx="6253163" cy="4117975"/>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p:cNvSpPr>
            <a:spLocks noGrp="1"/>
          </p:cNvSpPr>
          <p:nvPr>
            <p:ph type="dt" sz="half" idx="10"/>
          </p:nvPr>
        </p:nvSpPr>
        <p:spPr/>
        <p:txBody>
          <a:bodyPr/>
          <a:lstStyle>
            <a:lvl1pPr>
              <a:defRPr/>
            </a:lvl1pPr>
          </a:lstStyle>
          <a:p>
            <a:fld id="{E179B0A5-C083-439C-8E82-3E8B2E26411A}" type="datetimeFigureOut">
              <a:rPr lang="zh-CN" altLang="en-US"/>
              <a:pPr/>
              <a:t>2014-12-13</a:t>
            </a:fld>
            <a:endParaRPr lang="en-US" altLang="zh-CN"/>
          </a:p>
        </p:txBody>
      </p:sp>
      <p:sp>
        <p:nvSpPr>
          <p:cNvPr id="5" name="Footer Placeholder 4"/>
          <p:cNvSpPr>
            <a:spLocks noGrp="1"/>
          </p:cNvSpPr>
          <p:nvPr>
            <p:ph type="ftr" sz="quarter" idx="11"/>
          </p:nvPr>
        </p:nvSpPr>
        <p:spPr/>
        <p:txBody>
          <a:bodyPr/>
          <a:lstStyle>
            <a:lvl1pPr>
              <a:defRPr/>
            </a:lvl1pPr>
          </a:lstStyle>
          <a:p>
            <a:endParaRPr lang="en-US" altLang="zh-CN"/>
          </a:p>
        </p:txBody>
      </p:sp>
      <p:sp>
        <p:nvSpPr>
          <p:cNvPr id="6" name="Slide Number Placeholder 5"/>
          <p:cNvSpPr>
            <a:spLocks noGrp="1"/>
          </p:cNvSpPr>
          <p:nvPr>
            <p:ph type="sldNum" sz="quarter" idx="12"/>
          </p:nvPr>
        </p:nvSpPr>
        <p:spPr/>
        <p:txBody>
          <a:bodyPr/>
          <a:lstStyle>
            <a:lvl1pPr>
              <a:defRPr/>
            </a:lvl1pPr>
          </a:lstStyle>
          <a:p>
            <a:fld id="{01FCB474-05E1-4817-80F1-E6268B3A7484}" type="slidenum">
              <a:rPr lang="zh-CN" altLang="en-US"/>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2">
    <p:spTree>
      <p:nvGrpSpPr>
        <p:cNvPr id="1" name=""/>
        <p:cNvGrpSpPr/>
        <p:nvPr/>
      </p:nvGrpSpPr>
      <p:grpSpPr>
        <a:xfrm>
          <a:off x="0" y="0"/>
          <a:ext cx="0" cy="0"/>
          <a:chOff x="0" y="0"/>
          <a:chExt cx="0" cy="0"/>
        </a:xfrm>
      </p:grpSpPr>
      <p:sp>
        <p:nvSpPr>
          <p:cNvPr id="2" name="椭圆 10"/>
          <p:cNvSpPr/>
          <p:nvPr userDrawn="1"/>
        </p:nvSpPr>
        <p:spPr>
          <a:xfrm>
            <a:off x="6702425" y="3022600"/>
            <a:ext cx="1900238" cy="190182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 name="椭圆 5"/>
          <p:cNvSpPr/>
          <p:nvPr userDrawn="1"/>
        </p:nvSpPr>
        <p:spPr>
          <a:xfrm>
            <a:off x="6702425" y="3022600"/>
            <a:ext cx="1900238" cy="190182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TextBox 11"/>
          <p:cNvSpPr txBox="1"/>
          <p:nvPr userDrawn="1"/>
        </p:nvSpPr>
        <p:spPr>
          <a:xfrm>
            <a:off x="6896100" y="3700463"/>
            <a:ext cx="1512888" cy="522287"/>
          </a:xfrm>
          <a:prstGeom prst="rect">
            <a:avLst/>
          </a:prstGeom>
          <a:noFill/>
        </p:spPr>
        <p:txBody>
          <a:bodyPr>
            <a:spAutoFit/>
          </a:bodyPr>
          <a:lstStyle/>
          <a:p>
            <a:pPr>
              <a:defRPr/>
            </a:pPr>
            <a:r>
              <a:rPr lang="en-US" altLang="zh-CN" sz="2800" b="1">
                <a:solidFill>
                  <a:schemeClr val="bg1"/>
                </a:solidFill>
                <a:effectLst>
                  <a:outerShdw blurRad="38100" dist="38100" dir="2700000" algn="tl">
                    <a:srgbClr val="C0C0C0"/>
                  </a:outerShdw>
                </a:effectLst>
                <a:latin typeface="FrankRuehl"/>
                <a:ea typeface="Adobe Gothic Std B"/>
                <a:cs typeface="FrankRuehl"/>
              </a:rPr>
              <a:t>Contents</a:t>
            </a:r>
            <a:endParaRPr lang="zh-CN" altLang="en-US" sz="2800" b="1">
              <a:solidFill>
                <a:schemeClr val="bg1"/>
              </a:solidFill>
              <a:effectLst>
                <a:outerShdw blurRad="38100" dist="38100" dir="2700000" algn="tl">
                  <a:srgbClr val="C0C0C0"/>
                </a:outerShdw>
              </a:effectLst>
              <a:latin typeface="FrankRuehl"/>
              <a:ea typeface="Adobe Gothic Std B"/>
              <a:cs typeface="FrankRuehl"/>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circle(in)">
                                      <p:cBhvr>
                                        <p:cTn id="11" dur="20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42" presetClass="path" presetSubtype="0" accel="50000" decel="50000" fill="hold" grpId="0" nodeType="clickEffect">
                                  <p:stCondLst>
                                    <p:cond delay="0"/>
                                  </p:stCondLst>
                                  <p:childTnLst>
                                    <p:animMotion origin="layout" path="M 0.11892 0.00586 L 0.00434 0.00339 " pathEditMode="relative" rAng="0" ptsTypes="AA">
                                      <p:cBhvr>
                                        <p:cTn id="15" dur="2000" fill="hold"/>
                                        <p:tgtEl>
                                          <p:spTgt spid="4"/>
                                        </p:tgtEl>
                                        <p:attrNameLst>
                                          <p:attrName>ppt_x</p:attrName>
                                          <p:attrName>ppt_y</p:attrName>
                                        </p:attrNameLst>
                                      </p:cBhvr>
                                      <p:rCtr x="-5729" y="-123"/>
                                    </p:animMotion>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grpId="1"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4" grpId="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
    <p:spTree>
      <p:nvGrpSpPr>
        <p:cNvPr id="1" name=""/>
        <p:cNvGrpSpPr/>
        <p:nvPr/>
      </p:nvGrpSpPr>
      <p:grpSpPr>
        <a:xfrm>
          <a:off x="0" y="0"/>
          <a:ext cx="0" cy="0"/>
          <a:chOff x="0" y="0"/>
          <a:chExt cx="0" cy="0"/>
        </a:xfrm>
      </p:grpSpPr>
    </p:spTree>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6082" name="Rectangle 2"/>
          <p:cNvSpPr>
            <a:spLocks noGrp="1" noRot="1" noChangeArrowheads="1"/>
          </p:cNvSpPr>
          <p:nvPr>
            <p:ph type="ctrTitle"/>
          </p:nvPr>
        </p:nvSpPr>
        <p:spPr>
          <a:xfrm>
            <a:off x="685800" y="1714500"/>
            <a:ext cx="7772400" cy="857250"/>
          </a:xfrm>
        </p:spPr>
        <p:txBody>
          <a:bodyPr/>
          <a:lstStyle>
            <a:lvl1pPr>
              <a:defRPr/>
            </a:lvl1pPr>
          </a:lstStyle>
          <a:p>
            <a:r>
              <a:rPr lang="zh-CN" altLang="en-US"/>
              <a:t>单击此处编辑母版标题样式</a:t>
            </a:r>
          </a:p>
        </p:txBody>
      </p:sp>
      <p:sp>
        <p:nvSpPr>
          <p:cNvPr id="46083" name="Rectangle 3"/>
          <p:cNvSpPr>
            <a:spLocks noGrp="1" noRot="1" noChangeArrowheads="1"/>
          </p:cNvSpPr>
          <p:nvPr>
            <p:ph type="subTitle" idx="1"/>
          </p:nvPr>
        </p:nvSpPr>
        <p:spPr>
          <a:xfrm>
            <a:off x="1371600" y="2914650"/>
            <a:ext cx="6400800" cy="1314450"/>
          </a:xfrm>
        </p:spPr>
        <p:txBody>
          <a:bodyPr/>
          <a:lstStyle>
            <a:lvl1pPr marL="0" indent="0" algn="ctr">
              <a:buFont typeface="Wingdings" pitchFamily="2" charset="2"/>
              <a:buNone/>
              <a:defRPr/>
            </a:lvl1pPr>
          </a:lstStyle>
          <a:p>
            <a:r>
              <a:rPr lang="zh-CN" altLang="en-US"/>
              <a:t>单击此处编辑母版副标题样式</a:t>
            </a:r>
          </a:p>
        </p:txBody>
      </p:sp>
      <p:sp>
        <p:nvSpPr>
          <p:cNvPr id="46084" name="Rectangle 4"/>
          <p:cNvSpPr>
            <a:spLocks noGrp="1" noChangeArrowheads="1"/>
          </p:cNvSpPr>
          <p:nvPr>
            <p:ph type="dt" sz="half" idx="2"/>
          </p:nvPr>
        </p:nvSpPr>
        <p:spPr/>
        <p:txBody>
          <a:bodyPr/>
          <a:lstStyle>
            <a:lvl1pPr>
              <a:defRPr/>
            </a:lvl1pPr>
          </a:lstStyle>
          <a:p>
            <a:fld id="{8BC4CB0B-FBED-44B2-89A1-723332B058E4}" type="datetimeFigureOut">
              <a:rPr lang="zh-CN" altLang="en-US"/>
              <a:pPr/>
              <a:t>2014-12-13</a:t>
            </a:fld>
            <a:endParaRPr lang="en-US" altLang="zh-CN"/>
          </a:p>
        </p:txBody>
      </p:sp>
      <p:sp>
        <p:nvSpPr>
          <p:cNvPr id="46085" name="Rectangle 5"/>
          <p:cNvSpPr>
            <a:spLocks noGrp="1" noChangeArrowheads="1"/>
          </p:cNvSpPr>
          <p:nvPr>
            <p:ph type="ftr" sz="quarter" idx="3"/>
          </p:nvPr>
        </p:nvSpPr>
        <p:spPr/>
        <p:txBody>
          <a:bodyPr/>
          <a:lstStyle>
            <a:lvl1pPr>
              <a:defRPr/>
            </a:lvl1pPr>
          </a:lstStyle>
          <a:p>
            <a:endParaRPr lang="en-US" altLang="zh-CN"/>
          </a:p>
        </p:txBody>
      </p:sp>
      <p:sp>
        <p:nvSpPr>
          <p:cNvPr id="46086" name="Rectangle 6"/>
          <p:cNvSpPr>
            <a:spLocks noGrp="1" noChangeArrowheads="1"/>
          </p:cNvSpPr>
          <p:nvPr>
            <p:ph type="sldNum" sz="quarter" idx="4"/>
          </p:nvPr>
        </p:nvSpPr>
        <p:spPr/>
        <p:txBody>
          <a:bodyPr/>
          <a:lstStyle>
            <a:lvl1pPr>
              <a:defRPr/>
            </a:lvl1pPr>
          </a:lstStyle>
          <a:p>
            <a:fld id="{91177AAA-591C-4E29-8522-11B2918E662A}" type="slidenum">
              <a:rPr lang="zh-CN" altLang="en-US"/>
              <a:pPr/>
              <a:t>‹#›</a:t>
            </a:fld>
            <a:endParaRPr lang="en-US" altLang="zh-CN"/>
          </a:p>
        </p:txBody>
      </p:sp>
      <p:sp useBgFill="1">
        <p:nvSpPr>
          <p:cNvPr id="2" name="矩形 2"/>
          <p:cNvSpPr/>
          <p:nvPr userDrawn="1"/>
        </p:nvSpPr>
        <p:spPr>
          <a:xfrm>
            <a:off x="6350" y="9525"/>
            <a:ext cx="9144000" cy="54006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image" Target="../media/image1.jpeg"/><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0" r:id="rId1"/>
    <p:sldLayoutId id="2147483671" r:id="rId2"/>
    <p:sldLayoutId id="2147483659" r:id="rId3"/>
    <p:sldLayoutId id="2147483658" r:id="rId4"/>
    <p:sldLayoutId id="2147483657" r:id="rId5"/>
    <p:sldLayoutId id="2147483656" r:id="rId6"/>
    <p:sldLayoutId id="2147483655" r:id="rId7"/>
    <p:sldLayoutId id="2147483654" r:id="rId8"/>
  </p:sldLayoutIdLst>
  <p:transition spd="slow">
    <p:wipe dir="r"/>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5058" name="Rectangle 2"/>
          <p:cNvSpPr>
            <a:spLocks noGrp="1" noRot="1" noChangeArrowheads="1"/>
          </p:cNvSpPr>
          <p:nvPr>
            <p:ph type="title"/>
          </p:nvPr>
        </p:nvSpPr>
        <p:spPr bwMode="auto">
          <a:xfrm>
            <a:off x="301625" y="457200"/>
            <a:ext cx="8540750" cy="8572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45059" name="Rectangle 3"/>
          <p:cNvSpPr>
            <a:spLocks noGrp="1" noRot="1" noChangeArrowheads="1"/>
          </p:cNvSpPr>
          <p:nvPr>
            <p:ph type="body" idx="1"/>
          </p:nvPr>
        </p:nvSpPr>
        <p:spPr bwMode="auto">
          <a:xfrm>
            <a:off x="301625" y="1428750"/>
            <a:ext cx="8540750" cy="31464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5060" name="Rectangle 4"/>
          <p:cNvSpPr>
            <a:spLocks noGrp="1" noChangeArrowheads="1"/>
          </p:cNvSpPr>
          <p:nvPr>
            <p:ph type="dt" sz="half" idx="2"/>
          </p:nvPr>
        </p:nvSpPr>
        <p:spPr bwMode="auto">
          <a:xfrm>
            <a:off x="301625" y="4684713"/>
            <a:ext cx="2289175" cy="3571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fld id="{BDB63C8F-57A2-4C6A-986F-528F23F27D8D}" type="datetimeFigureOut">
              <a:rPr lang="zh-CN" altLang="en-US"/>
              <a:pPr/>
              <a:t>2014-12-13</a:t>
            </a:fld>
            <a:endParaRPr lang="en-US" altLang="zh-CN"/>
          </a:p>
        </p:txBody>
      </p:sp>
      <p:sp>
        <p:nvSpPr>
          <p:cNvPr id="45061" name="Rectangle 5"/>
          <p:cNvSpPr>
            <a:spLocks noGrp="1" noChangeArrowheads="1"/>
          </p:cNvSpPr>
          <p:nvPr>
            <p:ph type="ftr" sz="quarter" idx="3"/>
          </p:nvPr>
        </p:nvSpPr>
        <p:spPr bwMode="auto">
          <a:xfrm>
            <a:off x="3124200" y="4684713"/>
            <a:ext cx="2895600" cy="3571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45062" name="Rectangle 6"/>
          <p:cNvSpPr>
            <a:spLocks noGrp="1" noChangeArrowheads="1"/>
          </p:cNvSpPr>
          <p:nvPr>
            <p:ph type="sldNum" sz="quarter" idx="4"/>
          </p:nvPr>
        </p:nvSpPr>
        <p:spPr bwMode="auto">
          <a:xfrm>
            <a:off x="6553200" y="4684713"/>
            <a:ext cx="2289175" cy="3571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647CCD83-CCA3-4335-A69F-C89267DB4D2E}" type="slidenum">
              <a:rPr lang="zh-CN" altLang="en-US"/>
              <a:pPr/>
              <a:t>‹#›</a:t>
            </a:fld>
            <a:endParaRPr lang="en-US" altLang="zh-CN"/>
          </a:p>
        </p:txBody>
      </p:sp>
      <p:sp useBgFill="1">
        <p:nvSpPr>
          <p:cNvPr id="2" name="矩形 2"/>
          <p:cNvSpPr/>
          <p:nvPr userDrawn="1"/>
        </p:nvSpPr>
        <p:spPr>
          <a:xfrm>
            <a:off x="6350" y="9525"/>
            <a:ext cx="9144000" cy="540067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653"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ransition spd="slow">
    <p:wipe dir="r"/>
  </p:transition>
  <p:timing>
    <p:tnLst>
      <p:par>
        <p:cTn id="1" dur="indefinite" restart="never" nodeType="tmRoot"/>
      </p:par>
    </p:tnLst>
  </p:timing>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charset="-122"/>
        </a:defRPr>
      </a:lvl2pPr>
      <a:lvl3pPr algn="ctr" rtl="0" fontAlgn="base">
        <a:spcBef>
          <a:spcPct val="0"/>
        </a:spcBef>
        <a:spcAft>
          <a:spcPct val="0"/>
        </a:spcAft>
        <a:defRPr sz="4400">
          <a:solidFill>
            <a:schemeClr val="tx2"/>
          </a:solidFill>
          <a:latin typeface="Arial" charset="0"/>
          <a:ea typeface="宋体" charset="-122"/>
        </a:defRPr>
      </a:lvl3pPr>
      <a:lvl4pPr algn="ctr" rtl="0" fontAlgn="base">
        <a:spcBef>
          <a:spcPct val="0"/>
        </a:spcBef>
        <a:spcAft>
          <a:spcPct val="0"/>
        </a:spcAft>
        <a:defRPr sz="4400">
          <a:solidFill>
            <a:schemeClr val="tx2"/>
          </a:solidFill>
          <a:latin typeface="Arial" charset="0"/>
          <a:ea typeface="宋体" charset="-122"/>
        </a:defRPr>
      </a:lvl4pPr>
      <a:lvl5pPr algn="ctr" rtl="0" fontAlgn="base">
        <a:spcBef>
          <a:spcPct val="0"/>
        </a:spcBef>
        <a:spcAft>
          <a:spcPct val="0"/>
        </a:spcAft>
        <a:defRPr sz="4400">
          <a:solidFill>
            <a:schemeClr val="tx2"/>
          </a:solidFill>
          <a:latin typeface="Arial" charset="0"/>
          <a:ea typeface="宋体" charset="-122"/>
        </a:defRPr>
      </a:lvl5pPr>
      <a:lvl6pPr marL="457200" algn="ctr" rtl="0" fontAlgn="base">
        <a:spcBef>
          <a:spcPct val="0"/>
        </a:spcBef>
        <a:spcAft>
          <a:spcPct val="0"/>
        </a:spcAft>
        <a:defRPr sz="4400">
          <a:solidFill>
            <a:schemeClr val="tx2"/>
          </a:solidFill>
          <a:latin typeface="Arial" charset="0"/>
          <a:ea typeface="宋体" charset="-122"/>
        </a:defRPr>
      </a:lvl6pPr>
      <a:lvl7pPr marL="914400" algn="ctr" rtl="0" fontAlgn="base">
        <a:spcBef>
          <a:spcPct val="0"/>
        </a:spcBef>
        <a:spcAft>
          <a:spcPct val="0"/>
        </a:spcAft>
        <a:defRPr sz="4400">
          <a:solidFill>
            <a:schemeClr val="tx2"/>
          </a:solidFill>
          <a:latin typeface="Arial" charset="0"/>
          <a:ea typeface="宋体" charset="-122"/>
        </a:defRPr>
      </a:lvl7pPr>
      <a:lvl8pPr marL="1371600" algn="ctr" rtl="0" fontAlgn="base">
        <a:spcBef>
          <a:spcPct val="0"/>
        </a:spcBef>
        <a:spcAft>
          <a:spcPct val="0"/>
        </a:spcAft>
        <a:defRPr sz="4400">
          <a:solidFill>
            <a:schemeClr val="tx2"/>
          </a:solidFill>
          <a:latin typeface="Arial" charset="0"/>
          <a:ea typeface="宋体" charset="-122"/>
        </a:defRPr>
      </a:lvl8pPr>
      <a:lvl9pPr marL="1828800" algn="ctr" rtl="0" fontAlgn="base">
        <a:spcBef>
          <a:spcPct val="0"/>
        </a:spcBef>
        <a:spcAft>
          <a:spcPct val="0"/>
        </a:spcAft>
        <a:defRPr sz="4400">
          <a:solidFill>
            <a:schemeClr val="tx2"/>
          </a:solidFill>
          <a:latin typeface="Arial" charset="0"/>
          <a:ea typeface="宋体" charset="-122"/>
        </a:defRPr>
      </a:lvl9pPr>
    </p:titleStyle>
    <p:bodyStyle>
      <a:lvl1pPr marL="342900" indent="-342900" algn="l" rtl="0" fontAlgn="base">
        <a:spcBef>
          <a:spcPct val="20000"/>
        </a:spcBef>
        <a:spcAft>
          <a:spcPct val="0"/>
        </a:spcAft>
        <a:buClr>
          <a:schemeClr val="hlink"/>
        </a:buClr>
        <a:buSzPct val="75000"/>
        <a:buFont typeface="Wingdings" pitchFamily="2" charset="2"/>
        <a:buChar char="v"/>
        <a:defRPr sz="3200">
          <a:solidFill>
            <a:schemeClr val="tx1"/>
          </a:solidFill>
          <a:latin typeface="+mn-lt"/>
          <a:ea typeface="+mn-ea"/>
          <a:cs typeface="+mn-cs"/>
        </a:defRPr>
      </a:lvl1pPr>
      <a:lvl2pPr marL="742950" indent="-285750" algn="l" rtl="0" fontAlgn="base">
        <a:spcBef>
          <a:spcPct val="20000"/>
        </a:spcBef>
        <a:spcAft>
          <a:spcPct val="0"/>
        </a:spcAft>
        <a:buClr>
          <a:schemeClr val="accent2"/>
        </a:buClr>
        <a:buSzPct val="85000"/>
        <a:buFont typeface="Wingdings" pitchFamily="2" charset="2"/>
        <a:buChar char=""/>
        <a:defRPr sz="2800">
          <a:solidFill>
            <a:schemeClr val="tx1"/>
          </a:solidFill>
          <a:latin typeface="+mn-lt"/>
          <a:ea typeface="+mn-ea"/>
        </a:defRPr>
      </a:lvl2pPr>
      <a:lvl3pPr marL="1143000" indent="-228600" algn="l" rtl="0" fontAlgn="base">
        <a:spcBef>
          <a:spcPct val="20000"/>
        </a:spcBef>
        <a:spcAft>
          <a:spcPct val="0"/>
        </a:spcAft>
        <a:buClr>
          <a:schemeClr val="hlink"/>
        </a:buClr>
        <a:buSzPct val="85000"/>
        <a:buFont typeface="Wingdings" pitchFamily="2" charset="2"/>
        <a:buChar char="v"/>
        <a:defRPr sz="2400">
          <a:solidFill>
            <a:schemeClr val="tx1"/>
          </a:solidFill>
          <a:latin typeface="+mn-lt"/>
          <a:ea typeface="+mn-ea"/>
        </a:defRPr>
      </a:lvl3pPr>
      <a:lvl4pPr marL="1600200" indent="-228600" algn="l" rtl="0" fontAlgn="base">
        <a:spcBef>
          <a:spcPct val="20000"/>
        </a:spcBef>
        <a:spcAft>
          <a:spcPct val="0"/>
        </a:spcAft>
        <a:buClr>
          <a:schemeClr val="accent2"/>
        </a:buClr>
        <a:buSzPct val="90000"/>
        <a:buFont typeface="Wingdings" pitchFamily="2" charset="2"/>
        <a:buChar char=""/>
        <a:defRPr sz="2000">
          <a:solidFill>
            <a:schemeClr val="tx1"/>
          </a:solidFill>
          <a:latin typeface="+mn-lt"/>
          <a:ea typeface="+mn-ea"/>
        </a:defRPr>
      </a:lvl4pPr>
      <a:lvl5pPr marL="20574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5pPr>
      <a:lvl6pPr marL="25146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6pPr>
      <a:lvl7pPr marL="29718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7pPr>
      <a:lvl8pPr marL="34290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8pPr>
      <a:lvl9pPr marL="3886200" indent="-228600" algn="l" rtl="0" fontAlgn="base">
        <a:spcBef>
          <a:spcPct val="20000"/>
        </a:spcBef>
        <a:spcAft>
          <a:spcPct val="0"/>
        </a:spcAft>
        <a:buClr>
          <a:schemeClr val="hlink"/>
        </a:buClr>
        <a:buSzPct val="85000"/>
        <a:buFont typeface="Wingdings" pitchFamily="2" charset="2"/>
        <a:buChar char="v"/>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313" y="1173163"/>
            <a:ext cx="8215312" cy="1374775"/>
          </a:xfrm>
          <a:prstGeom prst="rect">
            <a:avLst/>
          </a:prstGeom>
          <a:noFill/>
        </p:spPr>
        <p:txBody>
          <a:bodyPr>
            <a:spAutoFit/>
          </a:bodyPr>
          <a:lstStyle/>
          <a:p>
            <a:pPr algn="ctr" fontAlgn="auto">
              <a:lnSpc>
                <a:spcPts val="5000"/>
              </a:lnSpc>
              <a:spcBef>
                <a:spcPts val="0"/>
              </a:spcBef>
              <a:spcAft>
                <a:spcPts val="0"/>
              </a:spcAft>
              <a:defRPr/>
            </a:pPr>
            <a:r>
              <a:rPr lang="en-US" altLang="zh-CN" sz="4800" b="1" dirty="0">
                <a:latin typeface="华文隶书" panose="02010800040101010101" pitchFamily="2" charset="-122"/>
                <a:ea typeface="华文隶书" panose="02010800040101010101" pitchFamily="2" charset="-122"/>
              </a:rPr>
              <a:t> </a:t>
            </a:r>
            <a:r>
              <a:rPr lang="en-US" altLang="zh-CN" sz="4800" b="1">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Unit 8</a:t>
            </a:r>
            <a:endParaRPr lang="en-US" altLang="zh-CN" sz="4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endParaRPr>
          </a:p>
          <a:p>
            <a:pPr algn="ctr" fontAlgn="auto">
              <a:lnSpc>
                <a:spcPts val="5000"/>
              </a:lnSpc>
              <a:spcBef>
                <a:spcPts val="0"/>
              </a:spcBef>
              <a:spcAft>
                <a:spcPts val="0"/>
              </a:spcAft>
              <a:defRPr/>
            </a:pPr>
            <a:r>
              <a:rPr lang="en-US" altLang="zh-CN" sz="48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Text A  The kindness of Strangers</a:t>
            </a:r>
          </a:p>
        </p:txBody>
      </p:sp>
      <p:sp>
        <p:nvSpPr>
          <p:cNvPr id="13314" name="TextBox 2"/>
          <p:cNvSpPr txBox="1">
            <a:spLocks noChangeArrowheads="1"/>
          </p:cNvSpPr>
          <p:nvPr/>
        </p:nvSpPr>
        <p:spPr bwMode="auto">
          <a:xfrm>
            <a:off x="2214563" y="3714750"/>
            <a:ext cx="5010150" cy="733425"/>
          </a:xfrm>
          <a:prstGeom prst="rect">
            <a:avLst/>
          </a:prstGeom>
          <a:noFill/>
          <a:ln w="9525">
            <a:noFill/>
            <a:miter lim="800000"/>
            <a:headEnd/>
            <a:tailEnd/>
          </a:ln>
        </p:spPr>
        <p:txBody>
          <a:bodyPr>
            <a:spAutoFit/>
          </a:bodyPr>
          <a:lstStyle/>
          <a:p>
            <a:pPr>
              <a:lnSpc>
                <a:spcPts val="2500"/>
              </a:lnSpc>
            </a:pPr>
            <a:r>
              <a:rPr lang="en-US" altLang="zh-CN" b="1" i="1">
                <a:latin typeface="Times New Roman" pitchFamily="18" charset="0"/>
                <a:ea typeface="华文新魏"/>
                <a:cs typeface="Times New Roman" pitchFamily="18" charset="0"/>
              </a:rPr>
              <a:t>Contemporary College English (Book 1)</a:t>
            </a:r>
          </a:p>
          <a:p>
            <a:pPr>
              <a:lnSpc>
                <a:spcPts val="2500"/>
              </a:lnSpc>
            </a:pPr>
            <a:r>
              <a:rPr lang="en-US" altLang="zh-CN" b="1" i="1">
                <a:latin typeface="Times New Roman" pitchFamily="18" charset="0"/>
                <a:ea typeface="华文新魏"/>
                <a:cs typeface="Times New Roman" pitchFamily="18" charset="0"/>
              </a:rPr>
              <a:t>English Majors (Grade One)</a:t>
            </a:r>
          </a:p>
        </p:txBody>
      </p:sp>
    </p:spTree>
  </p:cSld>
  <p:clrMapOvr>
    <a:masterClrMapping/>
  </p:clrMapOvr>
  <p:transition spd="slow">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Box 1"/>
          <p:cNvSpPr txBox="1">
            <a:spLocks noChangeArrowheads="1"/>
          </p:cNvSpPr>
          <p:nvPr/>
        </p:nvSpPr>
        <p:spPr bwMode="auto">
          <a:xfrm>
            <a:off x="642938" y="214313"/>
            <a:ext cx="3286125" cy="615950"/>
          </a:xfrm>
          <a:prstGeom prst="rect">
            <a:avLst/>
          </a:prstGeom>
          <a:noFill/>
          <a:ln w="9525">
            <a:noFill/>
            <a:miter lim="800000"/>
            <a:headEnd/>
            <a:tailEnd/>
          </a:ln>
        </p:spPr>
        <p:txBody>
          <a:bodyPr lIns="0" tIns="0" rIns="0" bIns="0">
            <a:spAutoFit/>
          </a:bodyPr>
          <a:lstStyle/>
          <a:p>
            <a:r>
              <a:rPr lang="en-US" altLang="zh-CN" sz="4000" b="1">
                <a:latin typeface="华文隶书"/>
                <a:ea typeface="华文隶书"/>
                <a:cs typeface="华文隶书"/>
              </a:rPr>
              <a:t>1.Text analysis</a:t>
            </a:r>
            <a:endParaRPr lang="en-US" altLang="zh-CN" sz="4000" b="1">
              <a:latin typeface="Times New Roman" pitchFamily="18" charset="0"/>
              <a:ea typeface="微软雅黑" pitchFamily="34" charset="-122"/>
              <a:cs typeface="Times New Roman" pitchFamily="18" charset="0"/>
            </a:endParaRPr>
          </a:p>
        </p:txBody>
      </p:sp>
      <p:sp>
        <p:nvSpPr>
          <p:cNvPr id="10" name="矩形 9"/>
          <p:cNvSpPr/>
          <p:nvPr/>
        </p:nvSpPr>
        <p:spPr>
          <a:xfrm>
            <a:off x="357188" y="1928813"/>
            <a:ext cx="2571750" cy="1079500"/>
          </a:xfrm>
          <a:prstGeom prst="rect">
            <a:avLst/>
          </a:prstGeom>
          <a:solidFill>
            <a:schemeClr val="bg1"/>
          </a:solidFill>
          <a:ln>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His journey plan and his journey</a:t>
            </a:r>
            <a:endParaRPr lang="zh-CN" altLang="en-US" sz="2400" b="1" dirty="0">
              <a:solidFill>
                <a:schemeClr val="tx1"/>
              </a:solidFill>
              <a:latin typeface="Times New Roman" pitchFamily="18" charset="0"/>
              <a:cs typeface="Times New Roman" pitchFamily="18" charset="0"/>
            </a:endParaRPr>
          </a:p>
        </p:txBody>
      </p:sp>
      <p:sp>
        <p:nvSpPr>
          <p:cNvPr id="6" name="矩形 5"/>
          <p:cNvSpPr/>
          <p:nvPr/>
        </p:nvSpPr>
        <p:spPr>
          <a:xfrm>
            <a:off x="6357938" y="1928813"/>
            <a:ext cx="2571750" cy="1079500"/>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From the  Pacific to the Atlantic</a:t>
            </a:r>
            <a:endParaRPr lang="zh-CN" altLang="en-US" sz="2400" dirty="0">
              <a:solidFill>
                <a:schemeClr val="tx1"/>
              </a:solidFill>
              <a:latin typeface="Times New Roman" pitchFamily="18" charset="0"/>
              <a:cs typeface="Times New Roman" pitchFamily="18" charset="0"/>
            </a:endParaRPr>
          </a:p>
        </p:txBody>
      </p:sp>
      <p:sp>
        <p:nvSpPr>
          <p:cNvPr id="9" name="矩形 8"/>
          <p:cNvSpPr/>
          <p:nvPr/>
        </p:nvSpPr>
        <p:spPr>
          <a:xfrm>
            <a:off x="3143250" y="1928813"/>
            <a:ext cx="2928938" cy="1071562"/>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lnSpc>
                <a:spcPct val="150000"/>
              </a:lnSpc>
              <a:spcBef>
                <a:spcPts val="0"/>
              </a:spcBef>
              <a:spcAft>
                <a:spcPts val="0"/>
              </a:spcAft>
              <a:defRPr/>
            </a:pPr>
            <a:r>
              <a:rPr lang="en-US" sz="2400" kern="0" dirty="0">
                <a:solidFill>
                  <a:schemeClr val="tx1"/>
                </a:solidFill>
                <a:latin typeface="Times New Roman" pitchFamily="18" charset="0"/>
                <a:ea typeface="仿宋"/>
                <a:cs typeface="Times New Roman" pitchFamily="18" charset="0"/>
              </a:rPr>
              <a:t>Covering 4,223 miles; </a:t>
            </a:r>
          </a:p>
          <a:p>
            <a:pPr algn="ctr" fontAlgn="auto">
              <a:lnSpc>
                <a:spcPct val="150000"/>
              </a:lnSpc>
              <a:spcBef>
                <a:spcPts val="0"/>
              </a:spcBef>
              <a:spcAft>
                <a:spcPts val="0"/>
              </a:spcAft>
              <a:defRPr/>
            </a:pPr>
            <a:r>
              <a:rPr lang="en-US" sz="2400" kern="0" dirty="0">
                <a:solidFill>
                  <a:schemeClr val="tx1"/>
                </a:solidFill>
                <a:latin typeface="Times New Roman" pitchFamily="18" charset="0"/>
                <a:ea typeface="仿宋"/>
                <a:cs typeface="Times New Roman" pitchFamily="18" charset="0"/>
              </a:rPr>
              <a:t>across 14 states</a:t>
            </a:r>
            <a:endParaRPr lang="zh-CN" altLang="en-US" sz="2400" kern="100" dirty="0">
              <a:solidFill>
                <a:schemeClr val="tx1"/>
              </a:solidFill>
              <a:latin typeface="Times New Roman" pitchFamily="18" charset="0"/>
              <a:ea typeface="仿宋"/>
              <a:cs typeface="Times New Roman" pitchFamily="18" charset="0"/>
            </a:endParaRPr>
          </a:p>
        </p:txBody>
      </p:sp>
      <p:sp>
        <p:nvSpPr>
          <p:cNvPr id="7" name="矩形 6"/>
          <p:cNvSpPr/>
          <p:nvPr/>
        </p:nvSpPr>
        <p:spPr>
          <a:xfrm>
            <a:off x="468313" y="339725"/>
            <a:ext cx="138112"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animBg="1"/>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86500" y="1428750"/>
            <a:ext cx="2571750" cy="1857375"/>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The old and young, rich and poor and male and female would like to offer help.</a:t>
            </a:r>
            <a:endParaRPr lang="zh-CN" altLang="en-US" sz="2400" dirty="0">
              <a:solidFill>
                <a:schemeClr val="tx1"/>
              </a:solidFill>
              <a:latin typeface="Times New Roman" pitchFamily="18" charset="0"/>
              <a:cs typeface="Times New Roman" pitchFamily="18" charset="0"/>
            </a:endParaRPr>
          </a:p>
        </p:txBody>
      </p:sp>
      <p:sp>
        <p:nvSpPr>
          <p:cNvPr id="26626" name="TextBox 6"/>
          <p:cNvSpPr txBox="1">
            <a:spLocks noChangeArrowheads="1"/>
          </p:cNvSpPr>
          <p:nvPr/>
        </p:nvSpPr>
        <p:spPr bwMode="auto">
          <a:xfrm>
            <a:off x="642938" y="214313"/>
            <a:ext cx="3286125" cy="554037"/>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华文隶书"/>
              </a:rPr>
              <a:t>1.Text analysis</a:t>
            </a:r>
            <a:endParaRPr lang="en-US" altLang="zh-CN" sz="3600" b="1">
              <a:latin typeface="Times New Roman" pitchFamily="18" charset="0"/>
              <a:ea typeface="微软雅黑" pitchFamily="34" charset="-122"/>
              <a:cs typeface="Times New Roman" pitchFamily="18" charset="0"/>
            </a:endParaRPr>
          </a:p>
        </p:txBody>
      </p:sp>
      <p:sp>
        <p:nvSpPr>
          <p:cNvPr id="6" name="矩形 5"/>
          <p:cNvSpPr/>
          <p:nvPr/>
        </p:nvSpPr>
        <p:spPr>
          <a:xfrm>
            <a:off x="142875" y="1785938"/>
            <a:ext cx="2571750" cy="1079500"/>
          </a:xfrm>
          <a:prstGeom prst="rect">
            <a:avLst/>
          </a:prstGeom>
          <a:solidFill>
            <a:schemeClr val="bg1"/>
          </a:solidFill>
          <a:ln>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dirty="0">
                <a:solidFill>
                  <a:schemeClr val="tx1"/>
                </a:solidFill>
                <a:latin typeface="Times New Roman" pitchFamily="18" charset="0"/>
                <a:cs typeface="Times New Roman" pitchFamily="18" charset="0"/>
              </a:rPr>
              <a:t>His reflection</a:t>
            </a:r>
            <a:endParaRPr lang="zh-CN" altLang="en-US" sz="2800" b="1" dirty="0">
              <a:solidFill>
                <a:schemeClr val="tx1"/>
              </a:solidFill>
              <a:latin typeface="Times New Roman" pitchFamily="18" charset="0"/>
              <a:cs typeface="Times New Roman" pitchFamily="18" charset="0"/>
            </a:endParaRPr>
          </a:p>
        </p:txBody>
      </p:sp>
      <p:sp>
        <p:nvSpPr>
          <p:cNvPr id="9" name="矩形 8"/>
          <p:cNvSpPr/>
          <p:nvPr/>
        </p:nvSpPr>
        <p:spPr>
          <a:xfrm>
            <a:off x="3033713" y="1000125"/>
            <a:ext cx="2928937" cy="500063"/>
          </a:xfrm>
          <a:prstGeom prst="rect">
            <a:avLst/>
          </a:prstGeom>
          <a:solidFill>
            <a:schemeClr val="bg1"/>
          </a:solidFill>
          <a:ln>
            <a:solidFill>
              <a:srgbClr val="39373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ts val="1600"/>
              </a:lnSpc>
              <a:spcBef>
                <a:spcPts val="0"/>
              </a:spcBef>
              <a:spcAft>
                <a:spcPts val="0"/>
              </a:spcAft>
              <a:defRPr/>
            </a:pPr>
            <a:r>
              <a:rPr lang="en-US" sz="2400" kern="0" dirty="0">
                <a:solidFill>
                  <a:schemeClr val="tx1"/>
                </a:solidFill>
                <a:latin typeface="Times New Roman" pitchFamily="18" charset="0"/>
                <a:ea typeface="仿宋"/>
                <a:cs typeface="Times New Roman" pitchFamily="18" charset="0"/>
              </a:rPr>
              <a:t>Two little old ladies</a:t>
            </a:r>
            <a:endParaRPr lang="zh-CN" altLang="en-US" sz="2400" kern="100" dirty="0">
              <a:solidFill>
                <a:schemeClr val="tx1"/>
              </a:solidFill>
              <a:latin typeface="Times New Roman" pitchFamily="18" charset="0"/>
              <a:ea typeface="仿宋"/>
              <a:cs typeface="Times New Roman" pitchFamily="18" charset="0"/>
            </a:endParaRPr>
          </a:p>
        </p:txBody>
      </p:sp>
      <p:sp>
        <p:nvSpPr>
          <p:cNvPr id="10" name="矩形 9"/>
          <p:cNvSpPr/>
          <p:nvPr/>
        </p:nvSpPr>
        <p:spPr>
          <a:xfrm>
            <a:off x="3033713" y="3357563"/>
            <a:ext cx="2928937" cy="654050"/>
          </a:xfrm>
          <a:prstGeom prst="rect">
            <a:avLst/>
          </a:prstGeom>
          <a:solidFill>
            <a:schemeClr val="bg1"/>
          </a:solidFill>
          <a:ln>
            <a:solidFill>
              <a:srgbClr val="39373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ts val="1600"/>
              </a:lnSpc>
              <a:spcBef>
                <a:spcPts val="0"/>
              </a:spcBef>
              <a:spcAft>
                <a:spcPts val="0"/>
              </a:spcAft>
              <a:defRPr/>
            </a:pPr>
            <a:endParaRPr lang="zh-CN" altLang="en-US" sz="2400" kern="100" dirty="0">
              <a:solidFill>
                <a:schemeClr val="tx1"/>
              </a:solidFill>
              <a:latin typeface="Times New Roman" pitchFamily="18" charset="0"/>
              <a:ea typeface="仿宋"/>
              <a:cs typeface="Times New Roman" pitchFamily="18" charset="0"/>
            </a:endParaRPr>
          </a:p>
          <a:p>
            <a:pPr algn="just" fontAlgn="auto">
              <a:lnSpc>
                <a:spcPts val="1600"/>
              </a:lnSpc>
              <a:spcBef>
                <a:spcPts val="0"/>
              </a:spcBef>
              <a:spcAft>
                <a:spcPts val="0"/>
              </a:spcAft>
              <a:defRPr/>
            </a:pPr>
            <a:r>
              <a:rPr lang="en-US" sz="2400" kern="0" dirty="0">
                <a:solidFill>
                  <a:schemeClr val="tx1"/>
                </a:solidFill>
                <a:latin typeface="Times New Roman" pitchFamily="18" charset="0"/>
                <a:ea typeface="仿宋"/>
                <a:cs typeface="Times New Roman" pitchFamily="18" charset="0"/>
              </a:rPr>
              <a:t>Wilson(executive director)</a:t>
            </a:r>
            <a:endParaRPr lang="zh-CN" altLang="en-US" sz="2400" kern="100" dirty="0">
              <a:solidFill>
                <a:schemeClr val="tx1"/>
              </a:solidFill>
              <a:latin typeface="Times New Roman" pitchFamily="18" charset="0"/>
              <a:ea typeface="仿宋"/>
              <a:cs typeface="Times New Roman" pitchFamily="18" charset="0"/>
            </a:endParaRPr>
          </a:p>
        </p:txBody>
      </p:sp>
      <p:sp>
        <p:nvSpPr>
          <p:cNvPr id="12" name="矩形 11"/>
          <p:cNvSpPr/>
          <p:nvPr/>
        </p:nvSpPr>
        <p:spPr>
          <a:xfrm>
            <a:off x="3033713" y="1643063"/>
            <a:ext cx="2928937" cy="500062"/>
          </a:xfrm>
          <a:prstGeom prst="rect">
            <a:avLst/>
          </a:prstGeom>
          <a:solidFill>
            <a:schemeClr val="bg1"/>
          </a:solidFill>
          <a:ln>
            <a:solidFill>
              <a:srgbClr val="39373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ts val="1600"/>
              </a:lnSpc>
              <a:spcBef>
                <a:spcPts val="0"/>
              </a:spcBef>
              <a:spcAft>
                <a:spcPts val="0"/>
              </a:spcAft>
              <a:defRPr/>
            </a:pPr>
            <a:endParaRPr lang="en-US" sz="2400" kern="0" dirty="0">
              <a:solidFill>
                <a:schemeClr val="tx1"/>
              </a:solidFill>
              <a:latin typeface="Times New Roman" pitchFamily="18" charset="0"/>
              <a:ea typeface="仿宋"/>
              <a:cs typeface="Times New Roman" pitchFamily="18" charset="0"/>
            </a:endParaRPr>
          </a:p>
          <a:p>
            <a:pPr algn="just" fontAlgn="auto">
              <a:lnSpc>
                <a:spcPts val="1600"/>
              </a:lnSpc>
              <a:spcBef>
                <a:spcPts val="0"/>
              </a:spcBef>
              <a:spcAft>
                <a:spcPts val="0"/>
              </a:spcAft>
              <a:defRPr/>
            </a:pPr>
            <a:r>
              <a:rPr lang="en-US" sz="2400" kern="0" dirty="0">
                <a:solidFill>
                  <a:schemeClr val="tx1"/>
                </a:solidFill>
                <a:latin typeface="Times New Roman" pitchFamily="18" charset="0"/>
                <a:ea typeface="仿宋"/>
                <a:cs typeface="Times New Roman" pitchFamily="18" charset="0"/>
              </a:rPr>
              <a:t>A trucker</a:t>
            </a:r>
            <a:endParaRPr lang="zh-CN" altLang="en-US" sz="2400" kern="100" dirty="0">
              <a:solidFill>
                <a:schemeClr val="tx1"/>
              </a:solidFill>
              <a:latin typeface="Times New Roman" pitchFamily="18" charset="0"/>
              <a:ea typeface="仿宋"/>
              <a:cs typeface="Times New Roman" pitchFamily="18" charset="0"/>
            </a:endParaRPr>
          </a:p>
        </p:txBody>
      </p:sp>
      <p:sp>
        <p:nvSpPr>
          <p:cNvPr id="13" name="矩形 12"/>
          <p:cNvSpPr/>
          <p:nvPr/>
        </p:nvSpPr>
        <p:spPr>
          <a:xfrm>
            <a:off x="3059113" y="2211388"/>
            <a:ext cx="2903537" cy="1074737"/>
          </a:xfrm>
          <a:prstGeom prst="rect">
            <a:avLst/>
          </a:prstGeom>
          <a:solidFill>
            <a:schemeClr val="bg1"/>
          </a:solidFill>
          <a:ln>
            <a:solidFill>
              <a:srgbClr val="39373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fontAlgn="auto">
              <a:lnSpc>
                <a:spcPts val="1600"/>
              </a:lnSpc>
              <a:spcBef>
                <a:spcPts val="0"/>
              </a:spcBef>
              <a:spcAft>
                <a:spcPts val="0"/>
              </a:spcAft>
              <a:defRPr/>
            </a:pPr>
            <a:endParaRPr lang="en-US" sz="2400" kern="0" dirty="0">
              <a:solidFill>
                <a:schemeClr val="tx1"/>
              </a:solidFill>
              <a:latin typeface="Times New Roman" pitchFamily="18" charset="0"/>
              <a:ea typeface="仿宋"/>
              <a:cs typeface="Times New Roman" pitchFamily="18" charset="0"/>
            </a:endParaRPr>
          </a:p>
          <a:p>
            <a:pPr algn="just" fontAlgn="auto">
              <a:lnSpc>
                <a:spcPts val="1600"/>
              </a:lnSpc>
              <a:spcBef>
                <a:spcPts val="0"/>
              </a:spcBef>
              <a:spcAft>
                <a:spcPts val="0"/>
              </a:spcAft>
              <a:defRPr/>
            </a:pPr>
            <a:r>
              <a:rPr lang="en-US" sz="2400" kern="0" dirty="0">
                <a:solidFill>
                  <a:schemeClr val="tx1"/>
                </a:solidFill>
                <a:latin typeface="Times New Roman" pitchFamily="18" charset="0"/>
                <a:ea typeface="仿宋"/>
                <a:cs typeface="Times New Roman" pitchFamily="18" charset="0"/>
              </a:rPr>
              <a:t>Mike(house painter)</a:t>
            </a:r>
          </a:p>
          <a:p>
            <a:pPr algn="just" fontAlgn="auto">
              <a:lnSpc>
                <a:spcPts val="1600"/>
              </a:lnSpc>
              <a:spcBef>
                <a:spcPts val="0"/>
              </a:spcBef>
              <a:spcAft>
                <a:spcPts val="0"/>
              </a:spcAft>
              <a:defRPr/>
            </a:pPr>
            <a:endParaRPr lang="en-US" sz="2400" kern="0" dirty="0">
              <a:solidFill>
                <a:schemeClr val="tx1"/>
              </a:solidFill>
              <a:latin typeface="Times New Roman" pitchFamily="18" charset="0"/>
              <a:ea typeface="仿宋"/>
              <a:cs typeface="Times New Roman" pitchFamily="18" charset="0"/>
            </a:endParaRPr>
          </a:p>
          <a:p>
            <a:pPr algn="just" fontAlgn="auto">
              <a:lnSpc>
                <a:spcPts val="1600"/>
              </a:lnSpc>
              <a:spcBef>
                <a:spcPts val="0"/>
              </a:spcBef>
              <a:spcAft>
                <a:spcPts val="0"/>
              </a:spcAft>
              <a:defRPr/>
            </a:pPr>
            <a:r>
              <a:rPr lang="en-US" sz="2400" kern="0" dirty="0">
                <a:solidFill>
                  <a:schemeClr val="tx1"/>
                </a:solidFill>
                <a:latin typeface="Times New Roman" pitchFamily="18" charset="0"/>
                <a:ea typeface="仿宋"/>
                <a:cs typeface="Times New Roman" pitchFamily="18" charset="0"/>
              </a:rPr>
              <a:t>Tim(lumber-mill worker)</a:t>
            </a:r>
          </a:p>
          <a:p>
            <a:pPr algn="just" fontAlgn="auto">
              <a:lnSpc>
                <a:spcPts val="1600"/>
              </a:lnSpc>
              <a:spcBef>
                <a:spcPts val="0"/>
              </a:spcBef>
              <a:spcAft>
                <a:spcPts val="0"/>
              </a:spcAft>
              <a:defRPr/>
            </a:pPr>
            <a:endParaRPr lang="en-US" sz="2400" kern="0" dirty="0">
              <a:solidFill>
                <a:schemeClr val="tx1"/>
              </a:solidFill>
              <a:latin typeface="Times New Roman" pitchFamily="18" charset="0"/>
              <a:ea typeface="仿宋"/>
              <a:cs typeface="Times New Roman" pitchFamily="18" charset="0"/>
            </a:endParaRPr>
          </a:p>
        </p:txBody>
      </p:sp>
      <p:sp>
        <p:nvSpPr>
          <p:cNvPr id="14" name="左大括号 13"/>
          <p:cNvSpPr/>
          <p:nvPr/>
        </p:nvSpPr>
        <p:spPr>
          <a:xfrm>
            <a:off x="2714625" y="1214438"/>
            <a:ext cx="285750" cy="2214562"/>
          </a:xfrm>
          <a:prstGeom prst="leftBrace">
            <a:avLst>
              <a:gd name="adj1" fmla="val 118094"/>
              <a:gd name="adj2" fmla="val 48993"/>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15" name="左大括号 14"/>
          <p:cNvSpPr/>
          <p:nvPr/>
        </p:nvSpPr>
        <p:spPr>
          <a:xfrm rot="10800000">
            <a:off x="5962650" y="1214438"/>
            <a:ext cx="285750" cy="2357437"/>
          </a:xfrm>
          <a:prstGeom prst="leftBrace">
            <a:avLst>
              <a:gd name="adj1" fmla="val 118094"/>
              <a:gd name="adj2" fmla="val 48993"/>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468313" y="339725"/>
            <a:ext cx="138112"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left)">
                                      <p:cBhvr>
                                        <p:cTn id="12" dur="10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10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1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10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wipe(left)">
                                      <p:cBhvr>
                                        <p:cTn id="32" dur="1000"/>
                                        <p:tgtEl>
                                          <p:spTgt spid="15"/>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left)">
                                      <p:cBhvr>
                                        <p:cTn id="35"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9" grpId="0" animBg="1"/>
      <p:bldP spid="10" grpId="0" animBg="1"/>
      <p:bldP spid="12" grpId="0" animBg="1"/>
      <p:bldP spid="13" grpId="0" animBg="1"/>
      <p:bldP spid="14" grpId="0" animBg="1"/>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Box 1"/>
          <p:cNvSpPr txBox="1">
            <a:spLocks noChangeArrowheads="1"/>
          </p:cNvSpPr>
          <p:nvPr/>
        </p:nvSpPr>
        <p:spPr bwMode="auto">
          <a:xfrm>
            <a:off x="642938" y="214313"/>
            <a:ext cx="3286125" cy="554037"/>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华文隶书"/>
              </a:rPr>
              <a:t>1.Text analysis</a:t>
            </a:r>
            <a:endParaRPr lang="en-US" altLang="zh-CN" sz="3600" b="1">
              <a:latin typeface="Times New Roman" pitchFamily="18" charset="0"/>
              <a:ea typeface="微软雅黑" pitchFamily="34" charset="-122"/>
              <a:cs typeface="Times New Roman" pitchFamily="18" charset="0"/>
            </a:endParaRPr>
          </a:p>
        </p:txBody>
      </p:sp>
      <p:sp>
        <p:nvSpPr>
          <p:cNvPr id="10" name="矩形 9"/>
          <p:cNvSpPr/>
          <p:nvPr/>
        </p:nvSpPr>
        <p:spPr>
          <a:xfrm>
            <a:off x="3929063" y="2071688"/>
            <a:ext cx="4929187" cy="1500187"/>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2400" b="1" dirty="0">
                <a:solidFill>
                  <a:srgbClr val="FF0000"/>
                </a:solidFill>
                <a:latin typeface="Times New Roman" pitchFamily="18" charset="0"/>
                <a:cs typeface="Times New Roman" pitchFamily="18" charset="0"/>
              </a:rPr>
              <a:t>Main idea:</a:t>
            </a:r>
          </a:p>
          <a:p>
            <a:pPr fontAlgn="auto">
              <a:spcBef>
                <a:spcPts val="0"/>
              </a:spcBef>
              <a:spcAft>
                <a:spcPts val="0"/>
              </a:spcAft>
              <a:defRPr/>
            </a:pPr>
            <a:r>
              <a:rPr lang="en-US" sz="2400" b="1" dirty="0">
                <a:solidFill>
                  <a:srgbClr val="FF0000"/>
                </a:solidFill>
                <a:latin typeface="Times New Roman" pitchFamily="18" charset="0"/>
                <a:cs typeface="Times New Roman" pitchFamily="18" charset="0"/>
              </a:rPr>
              <a:t> </a:t>
            </a:r>
            <a:r>
              <a:rPr lang="en-US" sz="2400" dirty="0">
                <a:solidFill>
                  <a:schemeClr val="tx1"/>
                </a:solidFill>
                <a:latin typeface="Times New Roman" pitchFamily="18" charset="0"/>
                <a:cs typeface="Times New Roman" pitchFamily="18" charset="0"/>
              </a:rPr>
              <a:t>It is a story introducing what the writer has experienced in his journey in America.</a:t>
            </a:r>
            <a:endParaRPr lang="zh-CN" altLang="en-US" sz="2400" dirty="0">
              <a:solidFill>
                <a:schemeClr val="tx1"/>
              </a:solidFill>
              <a:latin typeface="Times New Roman" pitchFamily="18" charset="0"/>
              <a:cs typeface="Times New Roman" pitchFamily="18" charset="0"/>
            </a:endParaRPr>
          </a:p>
        </p:txBody>
      </p:sp>
      <p:sp>
        <p:nvSpPr>
          <p:cNvPr id="7" name="左大括号 6"/>
          <p:cNvSpPr/>
          <p:nvPr/>
        </p:nvSpPr>
        <p:spPr>
          <a:xfrm rot="10800000">
            <a:off x="3287713" y="1635125"/>
            <a:ext cx="420687" cy="2160588"/>
          </a:xfrm>
          <a:prstGeom prst="leftBrace">
            <a:avLst>
              <a:gd name="adj1" fmla="val 118094"/>
              <a:gd name="adj2" fmla="val 48403"/>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9" name="矩形 8"/>
          <p:cNvSpPr/>
          <p:nvPr/>
        </p:nvSpPr>
        <p:spPr>
          <a:xfrm>
            <a:off x="571500" y="1357313"/>
            <a:ext cx="2571750" cy="1079500"/>
          </a:xfrm>
          <a:prstGeom prst="rect">
            <a:avLst/>
          </a:prstGeom>
          <a:solidFill>
            <a:schemeClr val="bg1"/>
          </a:solidFill>
          <a:ln>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dirty="0">
                <a:solidFill>
                  <a:schemeClr val="tx1"/>
                </a:solidFill>
                <a:latin typeface="Times New Roman" pitchFamily="18" charset="0"/>
                <a:cs typeface="Times New Roman" pitchFamily="18" charset="0"/>
              </a:rPr>
              <a:t>The reason for his journey</a:t>
            </a:r>
            <a:endParaRPr lang="zh-CN" altLang="en-US" sz="2800" b="1" dirty="0">
              <a:solidFill>
                <a:schemeClr val="tx1"/>
              </a:solidFill>
              <a:latin typeface="Times New Roman" pitchFamily="18" charset="0"/>
              <a:cs typeface="Times New Roman" pitchFamily="18" charset="0"/>
            </a:endParaRPr>
          </a:p>
        </p:txBody>
      </p:sp>
      <p:sp>
        <p:nvSpPr>
          <p:cNvPr id="11" name="矩形 10"/>
          <p:cNvSpPr/>
          <p:nvPr/>
        </p:nvSpPr>
        <p:spPr>
          <a:xfrm>
            <a:off x="571500" y="3071813"/>
            <a:ext cx="2571750" cy="1079500"/>
          </a:xfrm>
          <a:prstGeom prst="rect">
            <a:avLst/>
          </a:prstGeom>
          <a:solidFill>
            <a:schemeClr val="bg1"/>
          </a:solidFill>
          <a:ln>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dirty="0">
                <a:solidFill>
                  <a:schemeClr val="tx1"/>
                </a:solidFill>
                <a:latin typeface="Times New Roman" pitchFamily="18" charset="0"/>
                <a:cs typeface="Times New Roman" pitchFamily="18" charset="0"/>
              </a:rPr>
              <a:t>His journey plan and his journey</a:t>
            </a:r>
            <a:endParaRPr lang="zh-CN" altLang="en-US" sz="2800" b="1" dirty="0">
              <a:solidFill>
                <a:schemeClr val="tx1"/>
              </a:solidFill>
              <a:latin typeface="Times New Roman" pitchFamily="18" charset="0"/>
              <a:cs typeface="Times New Roman" pitchFamily="18" charset="0"/>
            </a:endParaRPr>
          </a:p>
        </p:txBody>
      </p:sp>
      <p:sp>
        <p:nvSpPr>
          <p:cNvPr id="8" name="矩形 7"/>
          <p:cNvSpPr/>
          <p:nvPr/>
        </p:nvSpPr>
        <p:spPr>
          <a:xfrm>
            <a:off x="468313" y="339725"/>
            <a:ext cx="138112"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left)">
                                      <p:cBhvr>
                                        <p:cTn id="1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Box 1"/>
          <p:cNvSpPr txBox="1">
            <a:spLocks noChangeArrowheads="1"/>
          </p:cNvSpPr>
          <p:nvPr/>
        </p:nvSpPr>
        <p:spPr bwMode="auto">
          <a:xfrm>
            <a:off x="642938" y="214313"/>
            <a:ext cx="4643437" cy="615950"/>
          </a:xfrm>
          <a:prstGeom prst="rect">
            <a:avLst/>
          </a:prstGeom>
          <a:noFill/>
          <a:ln w="9525">
            <a:noFill/>
            <a:miter lim="800000"/>
            <a:headEnd/>
            <a:tailEnd/>
          </a:ln>
        </p:spPr>
        <p:txBody>
          <a:bodyPr lIns="0" tIns="0" rIns="0" bIns="0">
            <a:spAutoFit/>
          </a:bodyPr>
          <a:lstStyle/>
          <a:p>
            <a:r>
              <a:rPr lang="en-US" altLang="zh-CN" sz="4000" b="1">
                <a:latin typeface="华文隶书"/>
                <a:ea typeface="华文隶书"/>
                <a:cs typeface="Times New Roman" pitchFamily="18" charset="0"/>
              </a:rPr>
              <a:t>2.Theme analysis</a:t>
            </a:r>
          </a:p>
        </p:txBody>
      </p:sp>
      <p:sp>
        <p:nvSpPr>
          <p:cNvPr id="3" name="矩形 2"/>
          <p:cNvSpPr/>
          <p:nvPr/>
        </p:nvSpPr>
        <p:spPr>
          <a:xfrm>
            <a:off x="428625" y="357188"/>
            <a:ext cx="139700" cy="363537"/>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971550" y="1131888"/>
            <a:ext cx="1620838" cy="449262"/>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600" b="1" dirty="0">
                <a:solidFill>
                  <a:schemeClr val="bg2"/>
                </a:solidFill>
                <a:latin typeface="微软雅黑" panose="020B0503020204020204" pitchFamily="34" charset="-122"/>
                <a:ea typeface="微软雅黑" panose="020B0503020204020204" pitchFamily="34" charset="-122"/>
              </a:rPr>
              <a:t>BRAINSTORM:</a:t>
            </a:r>
            <a:endParaRPr lang="zh-CN" altLang="en-US" sz="1600" b="1" dirty="0">
              <a:solidFill>
                <a:schemeClr val="bg2"/>
              </a:solidFill>
              <a:latin typeface="微软雅黑" panose="020B0503020204020204" pitchFamily="34" charset="-122"/>
              <a:ea typeface="微软雅黑" panose="020B0503020204020204" pitchFamily="34" charset="-122"/>
            </a:endParaRPr>
          </a:p>
        </p:txBody>
      </p:sp>
      <p:sp>
        <p:nvSpPr>
          <p:cNvPr id="5" name="TextBox 4"/>
          <p:cNvSpPr txBox="1">
            <a:spLocks noChangeArrowheads="1"/>
          </p:cNvSpPr>
          <p:nvPr/>
        </p:nvSpPr>
        <p:spPr bwMode="auto">
          <a:xfrm>
            <a:off x="2695575" y="1185863"/>
            <a:ext cx="2917825" cy="430212"/>
          </a:xfrm>
          <a:prstGeom prst="rect">
            <a:avLst/>
          </a:prstGeom>
          <a:noFill/>
          <a:ln w="9525">
            <a:noFill/>
            <a:miter lim="800000"/>
            <a:headEnd/>
            <a:tailEnd/>
          </a:ln>
        </p:spPr>
        <p:txBody>
          <a:bodyPr lIns="0" tIns="0" rIns="0" bIns="0">
            <a:spAutoFit/>
          </a:bodyPr>
          <a:lstStyle/>
          <a:p>
            <a:r>
              <a:rPr lang="en-US" altLang="zh-CN" sz="2800" b="1">
                <a:latin typeface="Times New Roman" pitchFamily="18" charset="0"/>
                <a:ea typeface="微软雅黑" pitchFamily="34" charset="-122"/>
                <a:cs typeface="Times New Roman" pitchFamily="18" charset="0"/>
              </a:rPr>
              <a:t>What is the theme?</a:t>
            </a:r>
          </a:p>
        </p:txBody>
      </p:sp>
      <p:sp>
        <p:nvSpPr>
          <p:cNvPr id="6" name="TextBox 5"/>
          <p:cNvSpPr txBox="1">
            <a:spLocks noChangeArrowheads="1"/>
          </p:cNvSpPr>
          <p:nvPr/>
        </p:nvSpPr>
        <p:spPr bwMode="auto">
          <a:xfrm>
            <a:off x="571500" y="2066925"/>
            <a:ext cx="8429625" cy="1262063"/>
          </a:xfrm>
          <a:prstGeom prst="rect">
            <a:avLst/>
          </a:prstGeom>
          <a:noFill/>
          <a:ln w="9525">
            <a:noFill/>
            <a:miter lim="800000"/>
            <a:headEnd/>
            <a:tailEnd/>
          </a:ln>
        </p:spPr>
        <p:txBody>
          <a:bodyPr>
            <a:spAutoFit/>
          </a:bodyPr>
          <a:lstStyle/>
          <a:p>
            <a:r>
              <a:rPr lang="en-US" altLang="zh-CN" sz="2400" b="1">
                <a:latin typeface="Times New Roman" pitchFamily="18" charset="0"/>
                <a:cs typeface="Times New Roman" pitchFamily="18" charset="0"/>
              </a:rPr>
              <a:t>One can still depend on the kindness of strangers in the United States.</a:t>
            </a:r>
            <a:endParaRPr lang="zh-CN" altLang="en-US" sz="2400" b="1">
              <a:latin typeface="Times New Roman" pitchFamily="18" charset="0"/>
              <a:cs typeface="Times New Roman" pitchFamily="18" charset="0"/>
            </a:endParaRPr>
          </a:p>
          <a:p>
            <a:endParaRPr lang="en-US" altLang="zh-CN" sz="2800" b="1">
              <a:latin typeface="Times New Roman" pitchFamily="18" charset="0"/>
              <a:ea typeface="华文隶书"/>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childTnLst>
                                </p:cTn>
                              </p:par>
                              <p:par>
                                <p:cTn id="8" presetID="22" presetClass="entr" presetSubtype="8" fill="hold" grpId="0" nodeType="withEffect">
                                  <p:stCondLst>
                                    <p:cond delay="1000"/>
                                  </p:stCondLst>
                                  <p:childTnLst>
                                    <p:set>
                                      <p:cBhvr>
                                        <p:cTn id="9" dur="1" fill="hold">
                                          <p:stCondLst>
                                            <p:cond delay="0"/>
                                          </p:stCondLst>
                                        </p:cTn>
                                        <p:tgtEl>
                                          <p:spTgt spid="5"/>
                                        </p:tgtEl>
                                        <p:attrNameLst>
                                          <p:attrName>style.visibility</p:attrName>
                                        </p:attrNameLst>
                                      </p:cBhvr>
                                      <p:to>
                                        <p:strVal val="visible"/>
                                      </p:to>
                                    </p:set>
                                    <p:animEffect transition="in" filter="wipe(left)">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animEffect transition="in" filter="wipe(left)">
                                      <p:cBhvr>
                                        <p:cTn id="15"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Box 1"/>
          <p:cNvSpPr txBox="1">
            <a:spLocks noChangeArrowheads="1"/>
          </p:cNvSpPr>
          <p:nvPr/>
        </p:nvSpPr>
        <p:spPr bwMode="auto">
          <a:xfrm>
            <a:off x="593725" y="422275"/>
            <a:ext cx="5978525" cy="554038"/>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Times New Roman" pitchFamily="18" charset="0"/>
              </a:rPr>
              <a:t>3. Sentence understanding</a:t>
            </a:r>
          </a:p>
        </p:txBody>
      </p:sp>
      <p:sp>
        <p:nvSpPr>
          <p:cNvPr id="10" name="矩形 9"/>
          <p:cNvSpPr/>
          <p:nvPr/>
        </p:nvSpPr>
        <p:spPr>
          <a:xfrm>
            <a:off x="428625" y="500063"/>
            <a:ext cx="139700" cy="363537"/>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a:spLocks noChangeArrowheads="1"/>
          </p:cNvSpPr>
          <p:nvPr/>
        </p:nvSpPr>
        <p:spPr bwMode="auto">
          <a:xfrm>
            <a:off x="500063" y="1214438"/>
            <a:ext cx="7143750" cy="2124075"/>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1) Does any one stop any more? Could anybody rely on the kindness of strangers these days? What kind of Americans would he find? Who would feed him, shelter him?(para.3)</a:t>
            </a:r>
          </a:p>
          <a:p>
            <a:endParaRPr lang="en-US" altLang="zh-CN">
              <a:latin typeface="Calibri" pitchFamily="34" charset="0"/>
            </a:endParaRPr>
          </a:p>
          <a:p>
            <a:endParaRPr lang="zh-CN" altLang="en-US">
              <a:latin typeface="Calibri" pitchFamily="34" charset="0"/>
            </a:endParaRPr>
          </a:p>
        </p:txBody>
      </p:sp>
      <p:sp>
        <p:nvSpPr>
          <p:cNvPr id="5" name="TextBox 4"/>
          <p:cNvSpPr txBox="1">
            <a:spLocks noChangeArrowheads="1"/>
          </p:cNvSpPr>
          <p:nvPr/>
        </p:nvSpPr>
        <p:spPr bwMode="auto">
          <a:xfrm>
            <a:off x="617538" y="3357563"/>
            <a:ext cx="1554162" cy="785812"/>
          </a:xfrm>
          <a:prstGeom prst="rect">
            <a:avLst/>
          </a:prstGeom>
          <a:noFill/>
          <a:ln w="25400">
            <a:solidFill>
              <a:srgbClr val="00B0F0"/>
            </a:solidFill>
            <a:prstDash val="sysDash"/>
            <a:miter lim="800000"/>
            <a:headEnd/>
            <a:tailEnd/>
          </a:ln>
        </p:spPr>
        <p:txBody>
          <a:bodyPr>
            <a:spAutoFit/>
          </a:bodyPr>
          <a:lstStyle/>
          <a:p>
            <a:r>
              <a:rPr lang="en-US" altLang="zh-CN" sz="2200" b="1">
                <a:latin typeface="Times New Roman" pitchFamily="18" charset="0"/>
                <a:cs typeface="Times New Roman" pitchFamily="18" charset="0"/>
              </a:rPr>
              <a:t>Questions</a:t>
            </a:r>
          </a:p>
          <a:p>
            <a:r>
              <a:rPr lang="en-US" altLang="zh-CN" sz="2200" b="1">
                <a:latin typeface="Times New Roman" pitchFamily="18" charset="0"/>
                <a:cs typeface="Times New Roman" pitchFamily="18" charset="0"/>
              </a:rPr>
              <a:t> </a:t>
            </a:r>
            <a:endParaRPr lang="zh-CN" altLang="en-US" sz="2200" b="1">
              <a:latin typeface="Times New Roman" pitchFamily="18" charset="0"/>
              <a:cs typeface="Times New Roman" pitchFamily="18" charset="0"/>
            </a:endParaRPr>
          </a:p>
        </p:txBody>
      </p:sp>
      <p:sp>
        <p:nvSpPr>
          <p:cNvPr id="6" name="TextBox 5"/>
          <p:cNvSpPr txBox="1">
            <a:spLocks noChangeArrowheads="1"/>
          </p:cNvSpPr>
          <p:nvPr/>
        </p:nvSpPr>
        <p:spPr bwMode="auto">
          <a:xfrm>
            <a:off x="2589213" y="3341688"/>
            <a:ext cx="5840412" cy="831850"/>
          </a:xfrm>
          <a:prstGeom prst="rect">
            <a:avLst/>
          </a:prstGeom>
          <a:noFill/>
          <a:ln w="25400">
            <a:solidFill>
              <a:schemeClr val="tx1"/>
            </a:solidFill>
            <a:prstDash val="sysDash"/>
            <a:miter lim="800000"/>
            <a:headEnd/>
            <a:tailEnd/>
          </a:ln>
        </p:spPr>
        <p:txBody>
          <a:bodyPr>
            <a:spAutoFit/>
          </a:bodyPr>
          <a:lstStyle/>
          <a:p>
            <a:r>
              <a:rPr lang="en-US" altLang="zh-CN" sz="2400">
                <a:latin typeface="Times New Roman" pitchFamily="18" charset="0"/>
                <a:cs typeface="Times New Roman" pitchFamily="18" charset="0"/>
              </a:rPr>
              <a:t>He doubted whether people would still depend on the kindness of strangers.</a:t>
            </a:r>
            <a:endParaRPr lang="zh-CN" altLang="en-US" sz="2400">
              <a:latin typeface="Times New Roman" pitchFamily="18" charset="0"/>
              <a:cs typeface="Times New Roman" pitchFamily="18" charset="0"/>
            </a:endParaRPr>
          </a:p>
        </p:txBody>
      </p:sp>
      <p:sp>
        <p:nvSpPr>
          <p:cNvPr id="7" name="右箭头 6"/>
          <p:cNvSpPr/>
          <p:nvPr/>
        </p:nvSpPr>
        <p:spPr>
          <a:xfrm>
            <a:off x="2286000" y="3643313"/>
            <a:ext cx="214313" cy="142875"/>
          </a:xfrm>
          <a:prstGeom prst="rightArrow">
            <a:avLst/>
          </a:prstGeom>
          <a:solidFill>
            <a:schemeClr val="tx2">
              <a:lumMod val="65000"/>
              <a:lumOff val="35000"/>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wipe(left)">
                                      <p:cBhvr>
                                        <p:cTn id="7" dur="10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000"/>
                                        <p:tgtEl>
                                          <p:spTgt spid="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left)">
                                      <p:cBhvr>
                                        <p:cTn id="2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Box 1"/>
          <p:cNvSpPr txBox="1">
            <a:spLocks noChangeArrowheads="1"/>
          </p:cNvSpPr>
          <p:nvPr/>
        </p:nvSpPr>
        <p:spPr bwMode="auto">
          <a:xfrm>
            <a:off x="593725" y="150813"/>
            <a:ext cx="5978525" cy="554037"/>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Times New Roman" pitchFamily="18" charset="0"/>
              </a:rPr>
              <a:t>3. Sentence understanding</a:t>
            </a:r>
          </a:p>
        </p:txBody>
      </p:sp>
      <p:sp>
        <p:nvSpPr>
          <p:cNvPr id="10" name="矩形 9"/>
          <p:cNvSpPr/>
          <p:nvPr/>
        </p:nvSpPr>
        <p:spPr>
          <a:xfrm>
            <a:off x="428625" y="260350"/>
            <a:ext cx="139700"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a:spLocks noChangeArrowheads="1"/>
          </p:cNvSpPr>
          <p:nvPr/>
        </p:nvSpPr>
        <p:spPr bwMode="auto">
          <a:xfrm>
            <a:off x="500063" y="785813"/>
            <a:ext cx="8572500" cy="2249487"/>
          </a:xfrm>
          <a:prstGeom prst="rect">
            <a:avLst/>
          </a:prstGeom>
          <a:noFill/>
          <a:ln w="9525">
            <a:noFill/>
            <a:miter lim="800000"/>
            <a:headEnd/>
            <a:tailEnd/>
          </a:ln>
        </p:spPr>
        <p:txBody>
          <a:bodyPr>
            <a:spAutoFit/>
          </a:bodyPr>
          <a:lstStyle/>
          <a:p>
            <a:pPr>
              <a:lnSpc>
                <a:spcPct val="150000"/>
              </a:lnSpc>
            </a:pPr>
            <a:r>
              <a:rPr lang="en-US" altLang="zh-CN" sz="2400">
                <a:latin typeface="Times New Roman" pitchFamily="18" charset="0"/>
                <a:cs typeface="Times New Roman" pitchFamily="18" charset="0"/>
              </a:rPr>
              <a:t>2)</a:t>
            </a:r>
            <a:r>
              <a:rPr lang="en-US" altLang="zh-CN" sz="2400" b="1">
                <a:solidFill>
                  <a:srgbClr val="FF0000"/>
                </a:solidFill>
                <a:latin typeface="Times New Roman" pitchFamily="18" charset="0"/>
                <a:cs typeface="Times New Roman" pitchFamily="18" charset="0"/>
              </a:rPr>
              <a:t> </a:t>
            </a:r>
            <a:r>
              <a:rPr lang="en-US" altLang="zh-CN" sz="2400">
                <a:solidFill>
                  <a:srgbClr val="FF0000"/>
                </a:solidFill>
                <a:latin typeface="Times New Roman" pitchFamily="18" charset="0"/>
                <a:cs typeface="Times New Roman" pitchFamily="18" charset="0"/>
              </a:rPr>
              <a:t>I told the students </a:t>
            </a:r>
            <a:r>
              <a:rPr lang="en-US" altLang="zh-CN" sz="2400">
                <a:latin typeface="Times New Roman" pitchFamily="18" charset="0"/>
                <a:cs typeface="Times New Roman" pitchFamily="18" charset="0"/>
              </a:rPr>
              <a:t>how my faith in America had been renewed. </a:t>
            </a:r>
            <a:r>
              <a:rPr lang="en-US" altLang="zh-CN" sz="2400">
                <a:solidFill>
                  <a:srgbClr val="FF0000"/>
                </a:solidFill>
                <a:latin typeface="Times New Roman" pitchFamily="18" charset="0"/>
                <a:cs typeface="Times New Roman" pitchFamily="18" charset="0"/>
              </a:rPr>
              <a:t>I told them </a:t>
            </a:r>
            <a:r>
              <a:rPr lang="en-US" altLang="zh-CN" sz="2400">
                <a:latin typeface="Times New Roman" pitchFamily="18" charset="0"/>
                <a:cs typeface="Times New Roman" pitchFamily="18" charset="0"/>
              </a:rPr>
              <a:t>how I was to live in a country where people were still willing to help. </a:t>
            </a:r>
            <a:r>
              <a:rPr lang="en-US" altLang="zh-CN" sz="2400">
                <a:solidFill>
                  <a:srgbClr val="FF0000"/>
                </a:solidFill>
                <a:latin typeface="Times New Roman" pitchFamily="18" charset="0"/>
                <a:cs typeface="Times New Roman" pitchFamily="18" charset="0"/>
              </a:rPr>
              <a:t>I told them </a:t>
            </a:r>
            <a:r>
              <a:rPr lang="en-US" altLang="zh-CN" sz="2400">
                <a:latin typeface="Times New Roman" pitchFamily="18" charset="0"/>
                <a:cs typeface="Times New Roman" pitchFamily="18" charset="0"/>
              </a:rPr>
              <a:t>the question I had in mind when I planned this journey was now clearly answered. </a:t>
            </a:r>
            <a:endParaRPr lang="zh-CN" altLang="en-US">
              <a:latin typeface="Calibri" pitchFamily="34" charset="0"/>
            </a:endParaRPr>
          </a:p>
        </p:txBody>
      </p:sp>
      <p:sp>
        <p:nvSpPr>
          <p:cNvPr id="15" name="TextBox 14"/>
          <p:cNvSpPr txBox="1">
            <a:spLocks noChangeArrowheads="1"/>
          </p:cNvSpPr>
          <p:nvPr/>
        </p:nvSpPr>
        <p:spPr bwMode="auto">
          <a:xfrm>
            <a:off x="557213" y="3714750"/>
            <a:ext cx="1714500" cy="830263"/>
          </a:xfrm>
          <a:prstGeom prst="rect">
            <a:avLst/>
          </a:prstGeom>
          <a:noFill/>
          <a:ln w="19050">
            <a:solidFill>
              <a:srgbClr val="00B0F0"/>
            </a:solidFill>
            <a:prstDash val="sysDash"/>
            <a:miter lim="800000"/>
            <a:headEnd/>
            <a:tailEnd/>
          </a:ln>
        </p:spPr>
        <p:txBody>
          <a:bodyPr>
            <a:spAutoFit/>
          </a:bodyPr>
          <a:lstStyle/>
          <a:p>
            <a:r>
              <a:rPr lang="en-US" altLang="zh-CN" sz="2400" b="1">
                <a:latin typeface="Times New Roman" pitchFamily="18" charset="0"/>
                <a:cs typeface="Times New Roman" pitchFamily="18" charset="0"/>
              </a:rPr>
              <a:t>Parallelism</a:t>
            </a:r>
          </a:p>
          <a:p>
            <a:endParaRPr lang="zh-CN" altLang="en-US" sz="2400" b="1">
              <a:latin typeface="Times New Roman" pitchFamily="18" charset="0"/>
              <a:cs typeface="Times New Roman" pitchFamily="18" charset="0"/>
            </a:endParaRPr>
          </a:p>
        </p:txBody>
      </p:sp>
      <p:sp>
        <p:nvSpPr>
          <p:cNvPr id="20" name="矩形 19"/>
          <p:cNvSpPr>
            <a:spLocks noChangeArrowheads="1"/>
          </p:cNvSpPr>
          <p:nvPr/>
        </p:nvSpPr>
        <p:spPr bwMode="auto">
          <a:xfrm>
            <a:off x="2628900" y="3714750"/>
            <a:ext cx="6286500" cy="830263"/>
          </a:xfrm>
          <a:prstGeom prst="rect">
            <a:avLst/>
          </a:prstGeom>
          <a:noFill/>
          <a:ln w="19050">
            <a:solidFill>
              <a:schemeClr val="tx1"/>
            </a:solidFill>
            <a:prstDash val="sysDash"/>
            <a:miter lim="800000"/>
            <a:headEnd/>
            <a:tailEnd/>
          </a:ln>
        </p:spPr>
        <p:txBody>
          <a:bodyPr>
            <a:spAutoFit/>
          </a:bodyPr>
          <a:lstStyle/>
          <a:p>
            <a:pPr algn="ctr"/>
            <a:r>
              <a:rPr lang="en-US" altLang="zh-CN" sz="2400">
                <a:latin typeface="Times New Roman" pitchFamily="18" charset="0"/>
                <a:cs typeface="Times New Roman" pitchFamily="18" charset="0"/>
              </a:rPr>
              <a:t>One can still depend on the kindness of strangers.</a:t>
            </a:r>
          </a:p>
          <a:p>
            <a:endParaRPr lang="en-US" altLang="zh-CN" sz="2400">
              <a:latin typeface="Times New Roman" pitchFamily="18" charset="0"/>
              <a:cs typeface="Times New Roman" pitchFamily="18" charset="0"/>
            </a:endParaRPr>
          </a:p>
        </p:txBody>
      </p:sp>
      <p:sp>
        <p:nvSpPr>
          <p:cNvPr id="7" name="右箭头 6"/>
          <p:cNvSpPr/>
          <p:nvPr/>
        </p:nvSpPr>
        <p:spPr>
          <a:xfrm>
            <a:off x="2343150" y="4071938"/>
            <a:ext cx="214313" cy="142875"/>
          </a:xfrm>
          <a:prstGeom prst="rightArrow">
            <a:avLst/>
          </a:prstGeom>
          <a:solidFill>
            <a:schemeClr val="tx2">
              <a:lumMod val="65000"/>
              <a:lumOff val="35000"/>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wipe(left)">
                                      <p:cBhvr>
                                        <p:cTn id="7" dur="10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10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000"/>
                                        <p:tgtEl>
                                          <p:spTgt spid="7"/>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0" grpId="0" animBg="1"/>
      <p:bldP spid="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571500" y="928688"/>
            <a:ext cx="8429625" cy="430212"/>
          </a:xfrm>
          <a:prstGeom prst="rect">
            <a:avLst/>
          </a:prstGeom>
          <a:noFill/>
          <a:ln w="9525">
            <a:noFill/>
            <a:miter lim="800000"/>
            <a:headEnd/>
            <a:tailEnd/>
          </a:ln>
        </p:spPr>
        <p:txBody>
          <a:bodyPr lIns="0" tIns="0" rIns="0" bIns="0">
            <a:spAutoFit/>
          </a:bodyPr>
          <a:lstStyle/>
          <a:p>
            <a:r>
              <a:rPr lang="en-US" altLang="zh-CN" sz="2400" b="1">
                <a:latin typeface="Times New Roman" pitchFamily="18" charset="0"/>
                <a:cs typeface="Times New Roman" pitchFamily="18" charset="0"/>
              </a:rPr>
              <a:t> Read the material and think</a:t>
            </a:r>
            <a:r>
              <a:rPr lang="en-US" altLang="zh-CN" sz="2800" b="1">
                <a:latin typeface="Times New Roman" pitchFamily="18" charset="0"/>
                <a:cs typeface="Times New Roman" pitchFamily="18" charset="0"/>
              </a:rPr>
              <a:t>.</a:t>
            </a:r>
            <a:endParaRPr lang="en-US" altLang="zh-CN" sz="2800" b="1">
              <a:latin typeface="Times New Roman" pitchFamily="18" charset="0"/>
              <a:ea typeface="微软雅黑" pitchFamily="34" charset="-122"/>
              <a:cs typeface="Times New Roman" pitchFamily="18" charset="0"/>
            </a:endParaRPr>
          </a:p>
        </p:txBody>
      </p:sp>
      <p:sp>
        <p:nvSpPr>
          <p:cNvPr id="5" name="矩形 4"/>
          <p:cNvSpPr/>
          <p:nvPr/>
        </p:nvSpPr>
        <p:spPr>
          <a:xfrm flipH="1">
            <a:off x="428625" y="1036638"/>
            <a:ext cx="142875" cy="28733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2771" name="矩形 5"/>
          <p:cNvSpPr>
            <a:spLocks noChangeArrowheads="1"/>
          </p:cNvSpPr>
          <p:nvPr/>
        </p:nvSpPr>
        <p:spPr bwMode="auto">
          <a:xfrm>
            <a:off x="214313" y="142875"/>
            <a:ext cx="4802187" cy="584200"/>
          </a:xfrm>
          <a:prstGeom prst="rect">
            <a:avLst/>
          </a:prstGeom>
          <a:noFill/>
          <a:ln w="9525">
            <a:noFill/>
            <a:miter lim="800000"/>
            <a:headEnd/>
            <a:tailEnd/>
          </a:ln>
        </p:spPr>
        <p:txBody>
          <a:bodyPr wrap="none">
            <a:spAutoFit/>
          </a:bodyPr>
          <a:lstStyle/>
          <a:p>
            <a:r>
              <a:rPr lang="en-US" altLang="zh-CN" sz="3200" b="1">
                <a:latin typeface="Times New Roman" pitchFamily="18" charset="0"/>
                <a:ea typeface="华文隶书"/>
                <a:cs typeface="Times New Roman" pitchFamily="18" charset="0"/>
              </a:rPr>
              <a:t>Task II  Critical Thinking </a:t>
            </a:r>
          </a:p>
        </p:txBody>
      </p:sp>
      <p:sp>
        <p:nvSpPr>
          <p:cNvPr id="31" name="矩形 30"/>
          <p:cNvSpPr>
            <a:spLocks noChangeArrowheads="1"/>
          </p:cNvSpPr>
          <p:nvPr/>
        </p:nvSpPr>
        <p:spPr bwMode="auto">
          <a:xfrm>
            <a:off x="571500" y="1357313"/>
            <a:ext cx="7715250" cy="2954337"/>
          </a:xfrm>
          <a:prstGeom prst="rect">
            <a:avLst/>
          </a:prstGeom>
          <a:noFill/>
          <a:ln w="9525">
            <a:noFill/>
            <a:miter lim="800000"/>
            <a:headEnd/>
            <a:tailEnd/>
          </a:ln>
        </p:spPr>
        <p:txBody>
          <a:bodyPr>
            <a:spAutoFit/>
          </a:bodyPr>
          <a:lstStyle/>
          <a:p>
            <a:endParaRPr lang="zh-CN" altLang="en-US" b="1">
              <a:latin typeface="Calibri" pitchFamily="34" charset="0"/>
            </a:endParaRPr>
          </a:p>
          <a:p>
            <a:r>
              <a:rPr lang="zh-CN" altLang="en-US" sz="2400">
                <a:latin typeface="Calibri" pitchFamily="34" charset="0"/>
              </a:rPr>
              <a:t>广西隆林德峨镇</a:t>
            </a:r>
            <a:r>
              <a:rPr lang="en-US" altLang="zh-CN" sz="2400">
                <a:latin typeface="Calibri" pitchFamily="34" charset="0"/>
              </a:rPr>
              <a:t>14</a:t>
            </a:r>
            <a:r>
              <a:rPr lang="zh-CN" altLang="en-US" sz="2400">
                <a:latin typeface="Calibri" pitchFamily="34" charset="0"/>
              </a:rPr>
              <a:t>岁男孩</a:t>
            </a:r>
            <a:r>
              <a:rPr lang="zh-CN" altLang="en-US" sz="2400">
                <a:solidFill>
                  <a:srgbClr val="FF0000"/>
                </a:solidFill>
                <a:latin typeface="Calibri" pitchFamily="34" charset="0"/>
              </a:rPr>
              <a:t>杨六斤</a:t>
            </a:r>
            <a:r>
              <a:rPr lang="zh-CN" altLang="en-US" sz="2400">
                <a:latin typeface="Calibri" pitchFamily="34" charset="0"/>
              </a:rPr>
              <a:t>，</a:t>
            </a:r>
            <a:r>
              <a:rPr lang="en-US" altLang="zh-CN" sz="2400">
                <a:latin typeface="Calibri" pitchFamily="34" charset="0"/>
              </a:rPr>
              <a:t>6</a:t>
            </a:r>
            <a:r>
              <a:rPr lang="zh-CN" altLang="en-US" sz="2400">
                <a:latin typeface="Calibri" pitchFamily="34" charset="0"/>
              </a:rPr>
              <a:t>岁时父亲去世，母亲改嫁，爷爷奶奶相续去世，独自生活，每个星期从堂哥那里领</a:t>
            </a:r>
            <a:r>
              <a:rPr lang="en-US" altLang="zh-CN" sz="2400">
                <a:latin typeface="Calibri" pitchFamily="34" charset="0"/>
              </a:rPr>
              <a:t>10</a:t>
            </a:r>
            <a:r>
              <a:rPr lang="zh-CN" altLang="en-US" sz="2400">
                <a:latin typeface="Calibri" pitchFamily="34" charset="0"/>
              </a:rPr>
              <a:t>元生活费兼零花钱，常吃野菜充饥。在恶劣坏境中生存。杨六斤公布在电视上面的中行账号，收到了几十万捐款，此事在社会上引起广泛关注，杨六斤的个人账户获得了巨额</a:t>
            </a:r>
            <a:r>
              <a:rPr lang="zh-CN" altLang="en-US" sz="2400">
                <a:solidFill>
                  <a:srgbClr val="FF0000"/>
                </a:solidFill>
                <a:latin typeface="Calibri" pitchFamily="34" charset="0"/>
              </a:rPr>
              <a:t>爱心</a:t>
            </a:r>
            <a:r>
              <a:rPr lang="zh-CN" altLang="en-US" sz="2400">
                <a:latin typeface="Calibri" pitchFamily="34" charset="0"/>
              </a:rPr>
              <a:t>捐款，截至</a:t>
            </a:r>
            <a:r>
              <a:rPr lang="en-US" altLang="zh-CN" sz="2400">
                <a:solidFill>
                  <a:srgbClr val="FF0000"/>
                </a:solidFill>
                <a:latin typeface="Calibri" pitchFamily="34" charset="0"/>
              </a:rPr>
              <a:t>2014</a:t>
            </a:r>
            <a:r>
              <a:rPr lang="zh-CN" altLang="en-US" sz="2400">
                <a:solidFill>
                  <a:srgbClr val="FF0000"/>
                </a:solidFill>
                <a:latin typeface="Calibri" pitchFamily="34" charset="0"/>
              </a:rPr>
              <a:t>年</a:t>
            </a:r>
            <a:r>
              <a:rPr lang="en-US" altLang="zh-CN" sz="2400">
                <a:solidFill>
                  <a:srgbClr val="FF0000"/>
                </a:solidFill>
                <a:latin typeface="Calibri" pitchFamily="34" charset="0"/>
              </a:rPr>
              <a:t>6</a:t>
            </a:r>
            <a:r>
              <a:rPr lang="zh-CN" altLang="en-US" sz="2400">
                <a:solidFill>
                  <a:srgbClr val="FF0000"/>
                </a:solidFill>
                <a:latin typeface="Calibri" pitchFamily="34" charset="0"/>
              </a:rPr>
              <a:t>月</a:t>
            </a:r>
            <a:r>
              <a:rPr lang="en-US" altLang="zh-CN" sz="2400">
                <a:solidFill>
                  <a:srgbClr val="FF0000"/>
                </a:solidFill>
                <a:latin typeface="Calibri" pitchFamily="34" charset="0"/>
              </a:rPr>
              <a:t>25</a:t>
            </a:r>
            <a:r>
              <a:rPr lang="zh-CN" altLang="en-US" sz="2400">
                <a:latin typeface="Calibri" pitchFamily="34" charset="0"/>
              </a:rPr>
              <a:t>日已达到</a:t>
            </a:r>
            <a:r>
              <a:rPr lang="en-US" altLang="zh-CN" sz="2400">
                <a:solidFill>
                  <a:srgbClr val="FF0000"/>
                </a:solidFill>
                <a:latin typeface="Calibri" pitchFamily="34" charset="0"/>
              </a:rPr>
              <a:t>500</a:t>
            </a:r>
            <a:r>
              <a:rPr lang="zh-CN" altLang="en-US" sz="2400">
                <a:solidFill>
                  <a:srgbClr val="FF0000"/>
                </a:solidFill>
                <a:latin typeface="Calibri" pitchFamily="34" charset="0"/>
              </a:rPr>
              <a:t>多万元</a:t>
            </a:r>
            <a:r>
              <a:rPr lang="zh-CN" altLang="en-US" sz="2400">
                <a:latin typeface="Calibri" pitchFamily="34" charset="0"/>
              </a:rPr>
              <a:t>。</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10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1">
                                            <p:txEl>
                                              <p:pRg st="1" end="1"/>
                                            </p:txEl>
                                          </p:spTgt>
                                        </p:tgtEl>
                                        <p:attrNameLst>
                                          <p:attrName>style.visibility</p:attrName>
                                        </p:attrNameLst>
                                      </p:cBhvr>
                                      <p:to>
                                        <p:strVal val="visible"/>
                                      </p:to>
                                    </p:set>
                                    <p:animEffect transition="in" filter="wipe(left)">
                                      <p:cBhvr>
                                        <p:cTn id="15" dur="1000"/>
                                        <p:tgtEl>
                                          <p:spTgt spid="3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3929063" y="939800"/>
            <a:ext cx="2928937" cy="1071563"/>
          </a:xfrm>
          <a:prstGeom prst="roundRect">
            <a:avLst/>
          </a:prstGeom>
          <a:solidFill>
            <a:schemeClr val="bg2"/>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To the people who give a hand: </a:t>
            </a:r>
          </a:p>
          <a:p>
            <a:pPr fontAlgn="auto">
              <a:spcBef>
                <a:spcPts val="0"/>
              </a:spcBef>
              <a:spcAft>
                <a:spcPts val="0"/>
              </a:spcAft>
              <a:defRPr/>
            </a:pPr>
            <a:r>
              <a:rPr lang="en-US" altLang="zh-CN" sz="2400" dirty="0">
                <a:solidFill>
                  <a:srgbClr val="FF0000"/>
                </a:solidFill>
                <a:latin typeface="Times New Roman" pitchFamily="18" charset="0"/>
                <a:cs typeface="Times New Roman" pitchFamily="18" charset="0"/>
              </a:rPr>
              <a:t>Satisfaction </a:t>
            </a:r>
            <a:endParaRPr lang="zh-CN" altLang="en-US" sz="2400" dirty="0">
              <a:solidFill>
                <a:srgbClr val="FF0000"/>
              </a:solidFill>
              <a:latin typeface="Times New Roman" pitchFamily="18" charset="0"/>
              <a:cs typeface="Times New Roman" pitchFamily="18" charset="0"/>
            </a:endParaRPr>
          </a:p>
        </p:txBody>
      </p:sp>
      <p:sp>
        <p:nvSpPr>
          <p:cNvPr id="4" name="圆角矩形 3"/>
          <p:cNvSpPr/>
          <p:nvPr/>
        </p:nvSpPr>
        <p:spPr>
          <a:xfrm>
            <a:off x="3929063" y="2082800"/>
            <a:ext cx="2928937" cy="1071563"/>
          </a:xfrm>
          <a:prstGeom prst="roundRect">
            <a:avLst>
              <a:gd name="adj" fmla="val 16667"/>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To people who are in trouble: </a:t>
            </a:r>
          </a:p>
          <a:p>
            <a:pPr fontAlgn="auto">
              <a:spcBef>
                <a:spcPts val="0"/>
              </a:spcBef>
              <a:spcAft>
                <a:spcPts val="0"/>
              </a:spcAft>
              <a:defRPr/>
            </a:pPr>
            <a:r>
              <a:rPr lang="en-US" altLang="zh-CN" sz="2400" dirty="0">
                <a:solidFill>
                  <a:srgbClr val="FF0000"/>
                </a:solidFill>
                <a:latin typeface="Times New Roman" pitchFamily="18" charset="0"/>
                <a:cs typeface="Times New Roman" pitchFamily="18" charset="0"/>
              </a:rPr>
              <a:t>help</a:t>
            </a:r>
            <a:endParaRPr lang="zh-CN" altLang="en-US" sz="2400" dirty="0">
              <a:solidFill>
                <a:srgbClr val="FF0000"/>
              </a:solidFill>
              <a:latin typeface="Times New Roman" pitchFamily="18" charset="0"/>
              <a:cs typeface="Times New Roman" pitchFamily="18" charset="0"/>
            </a:endParaRPr>
          </a:p>
        </p:txBody>
      </p:sp>
      <p:sp>
        <p:nvSpPr>
          <p:cNvPr id="5" name="圆角矩形 4"/>
          <p:cNvSpPr/>
          <p:nvPr/>
        </p:nvSpPr>
        <p:spPr>
          <a:xfrm>
            <a:off x="3929063" y="3225800"/>
            <a:ext cx="2928937" cy="1000125"/>
          </a:xfrm>
          <a:prstGeom prst="round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dirty="0">
                <a:solidFill>
                  <a:schemeClr val="tx1"/>
                </a:solidFill>
                <a:latin typeface="Times New Roman" pitchFamily="18" charset="0"/>
                <a:cs typeface="Times New Roman" pitchFamily="18" charset="0"/>
              </a:rPr>
              <a:t>To bystander : </a:t>
            </a:r>
            <a:r>
              <a:rPr lang="en-US" altLang="zh-CN" sz="2400" dirty="0">
                <a:solidFill>
                  <a:srgbClr val="FF0000"/>
                </a:solidFill>
                <a:latin typeface="Times New Roman" pitchFamily="18" charset="0"/>
                <a:cs typeface="Times New Roman" pitchFamily="18" charset="0"/>
              </a:rPr>
              <a:t>positive energy</a:t>
            </a:r>
            <a:endParaRPr lang="zh-CN" altLang="en-US" sz="2400" dirty="0">
              <a:solidFill>
                <a:srgbClr val="FF0000"/>
              </a:solidFill>
              <a:latin typeface="Times New Roman" pitchFamily="18" charset="0"/>
              <a:cs typeface="Times New Roman" pitchFamily="18" charset="0"/>
            </a:endParaRPr>
          </a:p>
        </p:txBody>
      </p:sp>
      <p:grpSp>
        <p:nvGrpSpPr>
          <p:cNvPr id="7" name="组合 61"/>
          <p:cNvGrpSpPr>
            <a:grpSpLocks/>
          </p:cNvGrpSpPr>
          <p:nvPr/>
        </p:nvGrpSpPr>
        <p:grpSpPr bwMode="auto">
          <a:xfrm>
            <a:off x="2928938" y="1439863"/>
            <a:ext cx="928687" cy="2297112"/>
            <a:chOff x="2207931" y="1193450"/>
            <a:chExt cx="1052520" cy="2297696"/>
          </a:xfrm>
        </p:grpSpPr>
        <p:cxnSp>
          <p:nvCxnSpPr>
            <p:cNvPr id="24" name="直接箭头连接符 23"/>
            <p:cNvCxnSpPr/>
            <p:nvPr/>
          </p:nvCxnSpPr>
          <p:spPr>
            <a:xfrm>
              <a:off x="2207931" y="2265284"/>
              <a:ext cx="1052520" cy="1588"/>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rot="5400000">
              <a:off x="1553118" y="2335841"/>
              <a:ext cx="2286581" cy="1800"/>
            </a:xfrm>
            <a:prstGeom prst="line">
              <a:avLst/>
            </a:prstGeom>
            <a:ln w="2540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0" name="直接箭头连接符 59"/>
            <p:cNvCxnSpPr/>
            <p:nvPr/>
          </p:nvCxnSpPr>
          <p:spPr>
            <a:xfrm>
              <a:off x="2726095" y="1202977"/>
              <a:ext cx="500172" cy="1587"/>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cxnSp>
          <p:nvCxnSpPr>
            <p:cNvPr id="61" name="直接箭头连接符 60"/>
            <p:cNvCxnSpPr/>
            <p:nvPr/>
          </p:nvCxnSpPr>
          <p:spPr>
            <a:xfrm>
              <a:off x="2704505" y="3489559"/>
              <a:ext cx="500172" cy="1587"/>
            </a:xfrm>
            <a:prstGeom prst="straightConnector1">
              <a:avLst/>
            </a:prstGeom>
            <a:ln w="25400">
              <a:solidFill>
                <a:srgbClr val="0070C0"/>
              </a:solidFill>
              <a:tailEnd type="arrow"/>
            </a:ln>
          </p:spPr>
          <p:style>
            <a:lnRef idx="1">
              <a:schemeClr val="accent1"/>
            </a:lnRef>
            <a:fillRef idx="0">
              <a:schemeClr val="accent1"/>
            </a:fillRef>
            <a:effectRef idx="0">
              <a:schemeClr val="accent1"/>
            </a:effectRef>
            <a:fontRef idx="minor">
              <a:schemeClr val="tx1"/>
            </a:fontRef>
          </p:style>
        </p:cxnSp>
      </p:grpSp>
      <p:sp>
        <p:nvSpPr>
          <p:cNvPr id="20" name="圆角矩形 19"/>
          <p:cNvSpPr/>
          <p:nvPr/>
        </p:nvSpPr>
        <p:spPr>
          <a:xfrm>
            <a:off x="785813" y="1868488"/>
            <a:ext cx="2286000" cy="1071562"/>
          </a:xfrm>
          <a:prstGeom prst="roundRect">
            <a:avLst>
              <a:gd name="adj" fmla="val 23778"/>
            </a:avLst>
          </a:prstGeom>
          <a:solidFill>
            <a:schemeClr val="bg2"/>
          </a:solidFill>
          <a:ln>
            <a:solidFill>
              <a:srgbClr val="0070C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altLang="zh-CN" sz="2400" b="1" dirty="0">
                <a:solidFill>
                  <a:srgbClr val="FF0000"/>
                </a:solidFill>
                <a:latin typeface="Times New Roman" pitchFamily="18" charset="0"/>
                <a:cs typeface="Times New Roman" pitchFamily="18" charset="0"/>
              </a:rPr>
              <a:t>The kindness of strangers                     </a:t>
            </a:r>
            <a:endParaRPr lang="zh-CN" altLang="en-US" sz="2400" b="1" dirty="0">
              <a:solidFill>
                <a:srgbClr val="FF0000"/>
              </a:solidFill>
              <a:latin typeface="Times New Roman" pitchFamily="18" charset="0"/>
              <a:cs typeface="Times New Roman" pitchFamily="18" charset="0"/>
            </a:endParaRPr>
          </a:p>
        </p:txBody>
      </p:sp>
      <p:sp>
        <p:nvSpPr>
          <p:cNvPr id="33798" name="矩形 21"/>
          <p:cNvSpPr>
            <a:spLocks noChangeArrowheads="1"/>
          </p:cNvSpPr>
          <p:nvPr/>
        </p:nvSpPr>
        <p:spPr bwMode="auto">
          <a:xfrm>
            <a:off x="214313" y="71438"/>
            <a:ext cx="4802187" cy="584200"/>
          </a:xfrm>
          <a:prstGeom prst="rect">
            <a:avLst/>
          </a:prstGeom>
          <a:noFill/>
          <a:ln w="9525">
            <a:noFill/>
            <a:miter lim="800000"/>
            <a:headEnd/>
            <a:tailEnd/>
          </a:ln>
        </p:spPr>
        <p:txBody>
          <a:bodyPr wrap="none">
            <a:spAutoFit/>
          </a:bodyPr>
          <a:lstStyle/>
          <a:p>
            <a:r>
              <a:rPr lang="en-US" altLang="zh-CN" sz="3200" b="1">
                <a:latin typeface="Times New Roman" pitchFamily="18" charset="0"/>
                <a:ea typeface="华文隶书"/>
                <a:cs typeface="Times New Roman" pitchFamily="18" charset="0"/>
              </a:rPr>
              <a:t>Task II  Critical Thinking </a:t>
            </a:r>
          </a:p>
        </p:txBody>
      </p:sp>
      <p:sp>
        <p:nvSpPr>
          <p:cNvPr id="23" name="TextBox 22"/>
          <p:cNvSpPr txBox="1">
            <a:spLocks noChangeArrowheads="1"/>
          </p:cNvSpPr>
          <p:nvPr/>
        </p:nvSpPr>
        <p:spPr bwMode="auto">
          <a:xfrm>
            <a:off x="857250" y="4500563"/>
            <a:ext cx="7143750" cy="461962"/>
          </a:xfrm>
          <a:prstGeom prst="rect">
            <a:avLst/>
          </a:prstGeom>
          <a:noFill/>
          <a:ln w="9525">
            <a:noFill/>
            <a:miter lim="800000"/>
            <a:headEnd/>
            <a:tailEnd/>
          </a:ln>
        </p:spPr>
        <p:txBody>
          <a:bodyPr>
            <a:spAutoFit/>
          </a:bodyPr>
          <a:lstStyle/>
          <a:p>
            <a:r>
              <a:rPr lang="en-US" altLang="zh-CN" sz="2400">
                <a:latin typeface="Times New Roman" pitchFamily="18" charset="0"/>
                <a:cs typeface="Times New Roman" pitchFamily="18" charset="0"/>
              </a:rPr>
              <a:t>Positive energy can far outweigh negative energy</a:t>
            </a:r>
            <a:r>
              <a:rPr lang="en-US" altLang="zh-CN" sz="2200" b="1">
                <a:latin typeface="Times New Roman" pitchFamily="18" charset="0"/>
                <a:cs typeface="Times New Roman" pitchFamily="18" charset="0"/>
              </a:rPr>
              <a:t>.</a:t>
            </a:r>
            <a:endParaRPr lang="zh-CN" altLang="en-US" sz="2200" b="1">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1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1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1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6"/>
          <p:cNvGrpSpPr/>
          <p:nvPr/>
        </p:nvGrpSpPr>
        <p:grpSpPr>
          <a:xfrm>
            <a:off x="3372815" y="1099581"/>
            <a:ext cx="2536694" cy="2373982"/>
            <a:chOff x="3314311" y="1078985"/>
            <a:chExt cx="2536694" cy="2373982"/>
          </a:xfrm>
          <a:solidFill>
            <a:srgbClr val="FFFF00"/>
          </a:solidFill>
        </p:grpSpPr>
        <p:sp>
          <p:nvSpPr>
            <p:cNvPr id="15" name="正五边形 14"/>
            <p:cNvSpPr>
              <a:spLocks noChangeAspect="1"/>
            </p:cNvSpPr>
            <p:nvPr/>
          </p:nvSpPr>
          <p:spPr>
            <a:xfrm rot="19549452">
              <a:off x="3314311" y="1078985"/>
              <a:ext cx="2536694" cy="237398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dirty="0"/>
            </a:p>
          </p:txBody>
        </p:sp>
        <p:sp>
          <p:nvSpPr>
            <p:cNvPr id="22" name="TextBox 21"/>
            <p:cNvSpPr txBox="1"/>
            <p:nvPr/>
          </p:nvSpPr>
          <p:spPr>
            <a:xfrm>
              <a:off x="3786182" y="2000246"/>
              <a:ext cx="1798884" cy="861774"/>
            </a:xfrm>
            <a:prstGeom prst="rect">
              <a:avLst/>
            </a:prstGeom>
            <a:noFill/>
          </p:spPr>
          <p:txBody>
            <a:bodyPr lIns="0" tIns="0" rIns="0" bIns="0" anchor="ctr">
              <a:spAutoFit/>
            </a:bodyPr>
            <a:lstStyle/>
            <a:p>
              <a:pPr fontAlgn="auto">
                <a:spcBef>
                  <a:spcPts val="0"/>
                </a:spcBef>
                <a:spcAft>
                  <a:spcPts val="0"/>
                </a:spcAft>
                <a:defRPr/>
              </a:pPr>
              <a:r>
                <a:rPr lang="en-US" altLang="zh-CN" sz="2800" b="1" dirty="0">
                  <a:solidFill>
                    <a:schemeClr val="tx1">
                      <a:lumMod val="95000"/>
                      <a:lumOff val="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cs typeface="Times New Roman" panose="02020603050405020304" pitchFamily="18" charset="0"/>
                </a:rPr>
                <a:t> The Kindness of Strangers</a:t>
              </a:r>
              <a:endParaRPr lang="zh-CN" altLang="en-US" sz="2800" b="1" dirty="0">
                <a:solidFill>
                  <a:schemeClr val="tx1">
                    <a:lumMod val="95000"/>
                    <a:lumOff val="5000"/>
                  </a:schemeClr>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cs typeface="Times New Roman" panose="02020603050405020304" pitchFamily="18" charset="0"/>
              </a:endParaRPr>
            </a:p>
          </p:txBody>
        </p:sp>
      </p:grpSp>
      <p:grpSp>
        <p:nvGrpSpPr>
          <p:cNvPr id="7" name="组合 5"/>
          <p:cNvGrpSpPr>
            <a:grpSpLocks/>
          </p:cNvGrpSpPr>
          <p:nvPr/>
        </p:nvGrpSpPr>
        <p:grpSpPr bwMode="auto">
          <a:xfrm>
            <a:off x="2525713" y="3125788"/>
            <a:ext cx="2117725" cy="1822450"/>
            <a:chOff x="2807238" y="2263044"/>
            <a:chExt cx="2118509" cy="1821478"/>
          </a:xfrm>
        </p:grpSpPr>
        <p:sp>
          <p:nvSpPr>
            <p:cNvPr id="20" name="正五边形 19"/>
            <p:cNvSpPr>
              <a:spLocks noChangeAspect="1"/>
            </p:cNvSpPr>
            <p:nvPr/>
          </p:nvSpPr>
          <p:spPr>
            <a:xfrm rot="17374237">
              <a:off x="2763595" y="2306687"/>
              <a:ext cx="1821478" cy="1734192"/>
            </a:xfrm>
            <a:prstGeom prst="pent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830" name="TextBox 26"/>
            <p:cNvSpPr txBox="1">
              <a:spLocks noChangeArrowheads="1"/>
            </p:cNvSpPr>
            <p:nvPr/>
          </p:nvSpPr>
          <p:spPr bwMode="auto">
            <a:xfrm>
              <a:off x="3053539" y="2757225"/>
              <a:ext cx="1872208" cy="615553"/>
            </a:xfrm>
            <a:prstGeom prst="rect">
              <a:avLst/>
            </a:prstGeom>
            <a:noFill/>
            <a:ln w="9525">
              <a:noFill/>
              <a:miter lim="800000"/>
              <a:headEnd/>
              <a:tailEnd/>
            </a:ln>
          </p:spPr>
          <p:txBody>
            <a:bodyPr lIns="0" tIns="0" rIns="0" bIns="0" anchor="ctr">
              <a:spAutoFit/>
            </a:bodyPr>
            <a:lstStyle/>
            <a:p>
              <a:pPr>
                <a:lnSpc>
                  <a:spcPts val="2400"/>
                </a:lnSpc>
              </a:pPr>
              <a:r>
                <a:rPr lang="en-US" altLang="zh-CN" sz="2400">
                  <a:latin typeface="Times New Roman" pitchFamily="18" charset="0"/>
                  <a:ea typeface="华文隶书"/>
                  <a:cs typeface="Times New Roman" pitchFamily="18" charset="0"/>
                </a:rPr>
                <a:t>Sentence  understanding </a:t>
              </a:r>
            </a:p>
          </p:txBody>
        </p:sp>
      </p:grpSp>
      <p:sp>
        <p:nvSpPr>
          <p:cNvPr id="29" name="TextBox 28"/>
          <p:cNvSpPr txBox="1"/>
          <p:nvPr/>
        </p:nvSpPr>
        <p:spPr>
          <a:xfrm>
            <a:off x="179388" y="114300"/>
            <a:ext cx="3071812" cy="585788"/>
          </a:xfrm>
          <a:prstGeom prst="rect">
            <a:avLst/>
          </a:prstGeom>
          <a:noFill/>
        </p:spPr>
        <p:txBody>
          <a:bodyPr>
            <a:spAutoFit/>
          </a:bodyPr>
          <a:lstStyle/>
          <a:p>
            <a:pPr fontAlgn="auto">
              <a:spcBef>
                <a:spcPts val="0"/>
              </a:spcBef>
              <a:spcAft>
                <a:spcPts val="0"/>
              </a:spcAft>
              <a:defRPr/>
            </a:pPr>
            <a:r>
              <a:rPr lang="en-US" altLang="zh-CN" sz="3200" b="1"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r>
              <a:rPr lang="en-US" altLang="zh-CN" sz="3200" b="1" dirty="0">
                <a:latin typeface="Times New Roman" pitchFamily="18" charset="0"/>
                <a:ea typeface="华文隶书" panose="02010800040101010101" pitchFamily="2" charset="-122"/>
                <a:cs typeface="Times New Roman" pitchFamily="18" charset="0"/>
              </a:rPr>
              <a:t>Ⅲ</a:t>
            </a:r>
            <a:r>
              <a:rPr lang="en-US" altLang="zh-CN" sz="3200" b="1"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r>
              <a:rPr lang="en-US" altLang="zh-CN" sz="3200" b="1" dirty="0">
                <a:latin typeface="Times New Roman" pitchFamily="18" charset="0"/>
                <a:ea typeface="华文隶书" panose="02010800040101010101" pitchFamily="2" charset="-122"/>
                <a:cs typeface="Times New Roman" pitchFamily="18" charset="0"/>
              </a:rPr>
              <a:t>Summary</a:t>
            </a:r>
          </a:p>
        </p:txBody>
      </p:sp>
      <p:grpSp>
        <p:nvGrpSpPr>
          <p:cNvPr id="18" name="组合 5"/>
          <p:cNvGrpSpPr>
            <a:grpSpLocks/>
          </p:cNvGrpSpPr>
          <p:nvPr/>
        </p:nvGrpSpPr>
        <p:grpSpPr bwMode="auto">
          <a:xfrm>
            <a:off x="5003800" y="3125788"/>
            <a:ext cx="1871663" cy="1822450"/>
            <a:chOff x="2807238" y="2263044"/>
            <a:chExt cx="1872208" cy="1821478"/>
          </a:xfrm>
        </p:grpSpPr>
        <p:sp>
          <p:nvSpPr>
            <p:cNvPr id="21" name="正五边形 20"/>
            <p:cNvSpPr>
              <a:spLocks noChangeAspect="1"/>
            </p:cNvSpPr>
            <p:nvPr/>
          </p:nvSpPr>
          <p:spPr>
            <a:xfrm rot="17374237">
              <a:off x="2763526" y="2306756"/>
              <a:ext cx="1821478" cy="1734055"/>
            </a:xfrm>
            <a:prstGeom prst="pent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3" name="TextBox 22"/>
            <p:cNvSpPr txBox="1"/>
            <p:nvPr/>
          </p:nvSpPr>
          <p:spPr>
            <a:xfrm>
              <a:off x="2807238" y="2962758"/>
              <a:ext cx="1872208" cy="307811"/>
            </a:xfrm>
            <a:prstGeom prst="rect">
              <a:avLst/>
            </a:prstGeom>
            <a:noFill/>
          </p:spPr>
          <p:txBody>
            <a:bodyPr lIns="0" tIns="0" rIns="0" bIns="0" anchor="ctr">
              <a:spAutoFit/>
            </a:bodyPr>
            <a:lstStyle/>
            <a:p>
              <a:pPr algn="ctr" fontAlgn="auto">
                <a:lnSpc>
                  <a:spcPts val="2400"/>
                </a:lnSpc>
                <a:spcBef>
                  <a:spcPts val="0"/>
                </a:spcBef>
                <a:spcAft>
                  <a:spcPts val="0"/>
                </a:spcAft>
                <a:defRPr/>
              </a:pPr>
              <a:r>
                <a:rPr lang="en-US" altLang="zh-CN" sz="2400" dirty="0">
                  <a:latin typeface="Times New Roman" pitchFamily="18" charset="0"/>
                  <a:ea typeface="华文隶书" panose="02010800040101010101" pitchFamily="2" charset="-122"/>
                  <a:cs typeface="Times New Roman" pitchFamily="18" charset="0"/>
                </a:rPr>
                <a:t>Theme</a:t>
              </a:r>
              <a:r>
                <a:rPr lang="en-US" altLang="zh-CN" sz="2000" b="1" dirty="0">
                  <a:solidFill>
                    <a:schemeClr val="bg1"/>
                  </a:solidFill>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cs typeface="Times New Roman" panose="02020603050405020304" pitchFamily="18" charset="0"/>
                </a:rPr>
                <a:t> </a:t>
              </a:r>
            </a:p>
          </p:txBody>
        </p:sp>
      </p:grpSp>
      <p:grpSp>
        <p:nvGrpSpPr>
          <p:cNvPr id="28" name="组合 5"/>
          <p:cNvGrpSpPr>
            <a:grpSpLocks/>
          </p:cNvGrpSpPr>
          <p:nvPr/>
        </p:nvGrpSpPr>
        <p:grpSpPr bwMode="auto">
          <a:xfrm>
            <a:off x="1763713" y="893763"/>
            <a:ext cx="1908175" cy="1822450"/>
            <a:chOff x="2807238" y="2263044"/>
            <a:chExt cx="1907704" cy="1821478"/>
          </a:xfrm>
        </p:grpSpPr>
        <p:sp>
          <p:nvSpPr>
            <p:cNvPr id="30" name="正五边形 29"/>
            <p:cNvSpPr>
              <a:spLocks noChangeAspect="1"/>
            </p:cNvSpPr>
            <p:nvPr/>
          </p:nvSpPr>
          <p:spPr>
            <a:xfrm rot="17374237">
              <a:off x="2763854" y="2306428"/>
              <a:ext cx="1821478" cy="1734709"/>
            </a:xfrm>
            <a:prstGeom prst="pent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1" name="TextBox 30"/>
            <p:cNvSpPr txBox="1"/>
            <p:nvPr/>
          </p:nvSpPr>
          <p:spPr>
            <a:xfrm>
              <a:off x="3275434" y="2838999"/>
              <a:ext cx="1439508" cy="615621"/>
            </a:xfrm>
            <a:prstGeom prst="rect">
              <a:avLst/>
            </a:prstGeom>
            <a:noFill/>
          </p:spPr>
          <p:txBody>
            <a:bodyPr lIns="0" tIns="0" rIns="0" bIns="0" anchor="ctr">
              <a:spAutoFit/>
            </a:bodyPr>
            <a:lstStyle/>
            <a:p>
              <a:pPr fontAlgn="auto">
                <a:lnSpc>
                  <a:spcPts val="2400"/>
                </a:lnSpc>
                <a:spcBef>
                  <a:spcPts val="0"/>
                </a:spcBef>
                <a:spcAft>
                  <a:spcPts val="0"/>
                </a:spcAft>
                <a:defRPr/>
              </a:pPr>
              <a:r>
                <a:rPr lang="en-US" altLang="zh-CN" sz="2400" dirty="0">
                  <a:latin typeface="Times New Roman" pitchFamily="18" charset="0"/>
                  <a:ea typeface="华文隶书" panose="02010800040101010101" pitchFamily="2" charset="-122"/>
                  <a:cs typeface="Times New Roman" pitchFamily="18" charset="0"/>
                </a:rPr>
                <a:t>Critical</a:t>
              </a:r>
              <a:r>
                <a:rPr lang="en-US" altLang="zh-CN" sz="2400" b="1"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p>
            <a:p>
              <a:pPr fontAlgn="auto">
                <a:lnSpc>
                  <a:spcPts val="2400"/>
                </a:lnSpc>
                <a:spcBef>
                  <a:spcPts val="0"/>
                </a:spcBef>
                <a:spcAft>
                  <a:spcPts val="0"/>
                </a:spcAft>
                <a:defRPr/>
              </a:pPr>
              <a:r>
                <a:rPr lang="en-US" altLang="zh-CN" sz="2400" dirty="0">
                  <a:latin typeface="Times New Roman" pitchFamily="18" charset="0"/>
                  <a:ea typeface="华文隶书" panose="02010800040101010101" pitchFamily="2" charset="-122"/>
                  <a:cs typeface="Times New Roman" pitchFamily="18" charset="0"/>
                </a:rPr>
                <a:t>thinking</a:t>
              </a:r>
            </a:p>
          </p:txBody>
        </p:sp>
      </p:grpSp>
      <p:grpSp>
        <p:nvGrpSpPr>
          <p:cNvPr id="32" name="组合 5"/>
          <p:cNvGrpSpPr>
            <a:grpSpLocks/>
          </p:cNvGrpSpPr>
          <p:nvPr/>
        </p:nvGrpSpPr>
        <p:grpSpPr bwMode="auto">
          <a:xfrm>
            <a:off x="5765800" y="944563"/>
            <a:ext cx="2262188" cy="1822450"/>
            <a:chOff x="2807238" y="2263044"/>
            <a:chExt cx="2262525" cy="1821478"/>
          </a:xfrm>
        </p:grpSpPr>
        <p:sp>
          <p:nvSpPr>
            <p:cNvPr id="33" name="正五边形 32"/>
            <p:cNvSpPr>
              <a:spLocks noChangeAspect="1"/>
            </p:cNvSpPr>
            <p:nvPr/>
          </p:nvSpPr>
          <p:spPr>
            <a:xfrm rot="17374237">
              <a:off x="2764197" y="2306085"/>
              <a:ext cx="1821478" cy="1735396"/>
            </a:xfrm>
            <a:prstGeom prst="pentagon">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4824" name="TextBox 33"/>
            <p:cNvSpPr txBox="1">
              <a:spLocks noChangeArrowheads="1"/>
            </p:cNvSpPr>
            <p:nvPr/>
          </p:nvSpPr>
          <p:spPr bwMode="auto">
            <a:xfrm>
              <a:off x="3197555" y="2911112"/>
              <a:ext cx="1872208" cy="307777"/>
            </a:xfrm>
            <a:prstGeom prst="rect">
              <a:avLst/>
            </a:prstGeom>
            <a:noFill/>
            <a:ln w="9525">
              <a:noFill/>
              <a:miter lim="800000"/>
              <a:headEnd/>
              <a:tailEnd/>
            </a:ln>
          </p:spPr>
          <p:txBody>
            <a:bodyPr lIns="0" tIns="0" rIns="0" bIns="0" anchor="ctr">
              <a:spAutoFit/>
            </a:bodyPr>
            <a:lstStyle/>
            <a:p>
              <a:pPr>
                <a:lnSpc>
                  <a:spcPts val="2400"/>
                </a:lnSpc>
              </a:pPr>
              <a:r>
                <a:rPr lang="en-US" altLang="zh-CN" sz="2400">
                  <a:latin typeface="Times New Roman" pitchFamily="18" charset="0"/>
                  <a:ea typeface="华文隶书"/>
                  <a:cs typeface="Times New Roman" pitchFamily="18" charset="0"/>
                </a:rPr>
                <a:t>Main idea</a:t>
              </a:r>
              <a:endParaRPr lang="zh-CN" altLang="en-US" sz="2400">
                <a:latin typeface="Times New Roman" pitchFamily="18" charset="0"/>
                <a:ea typeface="华文隶书"/>
                <a:cs typeface="Times New Roman" pitchFamily="18" charset="0"/>
              </a:endParaRPr>
            </a:p>
          </p:txBody>
        </p:sp>
      </p:gr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10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left)">
                                      <p:cBhvr>
                                        <p:cTn id="12" dur="10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10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wipe(left)">
                                      <p:cBhvr>
                                        <p:cTn id="22"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14313" y="0"/>
            <a:ext cx="3662362" cy="584200"/>
          </a:xfrm>
          <a:prstGeom prst="rect">
            <a:avLst/>
          </a:prstGeom>
        </p:spPr>
        <p:txBody>
          <a:bodyPr>
            <a:spAutoFit/>
          </a:bodyPr>
          <a:lstStyle/>
          <a:p>
            <a:pPr fontAlgn="auto">
              <a:spcBef>
                <a:spcPts val="0"/>
              </a:spcBef>
              <a:spcAft>
                <a:spcPts val="0"/>
              </a:spcAft>
              <a:defRPr/>
            </a:pPr>
            <a:r>
              <a:rPr lang="en-US" altLang="zh-CN" sz="3200" b="1" dirty="0">
                <a:latin typeface="华文隶书" panose="02010800040101010101" pitchFamily="2" charset="-122"/>
                <a:ea typeface="华文隶书" panose="02010800040101010101" pitchFamily="2" charset="-122"/>
              </a:rPr>
              <a:t>Ⅳ</a:t>
            </a:r>
            <a:r>
              <a:rPr lang="en-US" altLang="zh-CN" sz="32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 </a:t>
            </a:r>
            <a:r>
              <a:rPr lang="en-US" altLang="zh-CN" sz="3200" b="1" dirty="0">
                <a:latin typeface="Times New Roman" pitchFamily="18" charset="0"/>
                <a:ea typeface="华文隶书" panose="02010800040101010101" pitchFamily="2" charset="-122"/>
                <a:cs typeface="Times New Roman" pitchFamily="18" charset="0"/>
              </a:rPr>
              <a:t>Assignments</a:t>
            </a:r>
          </a:p>
        </p:txBody>
      </p:sp>
      <p:sp>
        <p:nvSpPr>
          <p:cNvPr id="35842" name="矩形 5"/>
          <p:cNvSpPr>
            <a:spLocks noChangeArrowheads="1"/>
          </p:cNvSpPr>
          <p:nvPr/>
        </p:nvSpPr>
        <p:spPr bwMode="auto">
          <a:xfrm>
            <a:off x="500063" y="1214438"/>
            <a:ext cx="7572375" cy="1200150"/>
          </a:xfrm>
          <a:prstGeom prst="rect">
            <a:avLst/>
          </a:prstGeom>
          <a:noFill/>
          <a:ln w="9525">
            <a:noFill/>
            <a:miter lim="800000"/>
            <a:headEnd/>
            <a:tailEnd/>
          </a:ln>
        </p:spPr>
        <p:txBody>
          <a:bodyPr>
            <a:spAutoFit/>
          </a:bodyPr>
          <a:lstStyle/>
          <a:p>
            <a:pPr indent="266700"/>
            <a:r>
              <a:rPr lang="en-US" altLang="zh-CN" sz="2400">
                <a:latin typeface="Times New Roman" pitchFamily="18" charset="0"/>
                <a:ea typeface="仿宋"/>
                <a:cs typeface="Times New Roman" pitchFamily="18" charset="0"/>
              </a:rPr>
              <a:t>1) What in the story impress you most? </a:t>
            </a:r>
            <a:r>
              <a:rPr lang="en-US" altLang="zh-CN" sz="2400" i="1">
                <a:latin typeface="Times New Roman" pitchFamily="18" charset="0"/>
                <a:ea typeface="仿宋"/>
                <a:cs typeface="Times New Roman" pitchFamily="18" charset="0"/>
              </a:rPr>
              <a:t>(Discuss with your group members.)</a:t>
            </a:r>
            <a:r>
              <a:rPr lang="en-US" altLang="zh-CN" sz="2400">
                <a:latin typeface="Times New Roman" pitchFamily="18" charset="0"/>
                <a:ea typeface="仿宋"/>
                <a:cs typeface="Times New Roman" pitchFamily="18" charset="0"/>
              </a:rPr>
              <a:t> Write an essay of about 150 words about it.</a:t>
            </a:r>
            <a:endParaRPr lang="en-US" altLang="zh-CN" sz="2400">
              <a:ea typeface="仿宋"/>
              <a:cs typeface="Times New Roman" pitchFamily="18" charset="0"/>
            </a:endParaRPr>
          </a:p>
        </p:txBody>
      </p:sp>
      <p:sp>
        <p:nvSpPr>
          <p:cNvPr id="35843" name="矩形 8"/>
          <p:cNvSpPr>
            <a:spLocks noChangeArrowheads="1"/>
          </p:cNvSpPr>
          <p:nvPr/>
        </p:nvSpPr>
        <p:spPr bwMode="auto">
          <a:xfrm>
            <a:off x="571500" y="2928938"/>
            <a:ext cx="7572375" cy="461962"/>
          </a:xfrm>
          <a:prstGeom prst="rect">
            <a:avLst/>
          </a:prstGeom>
          <a:noFill/>
          <a:ln w="9525">
            <a:noFill/>
            <a:miter lim="800000"/>
            <a:headEnd/>
            <a:tailEnd/>
          </a:ln>
        </p:spPr>
        <p:txBody>
          <a:bodyPr>
            <a:spAutoFit/>
          </a:bodyPr>
          <a:lstStyle/>
          <a:p>
            <a:pPr indent="266700" eaLnBrk="0" hangingPunct="0"/>
            <a:r>
              <a:rPr lang="en-US" altLang="zh-CN" sz="2400">
                <a:latin typeface="Times New Roman" pitchFamily="18" charset="0"/>
                <a:ea typeface="仿宋"/>
                <a:cs typeface="Times New Roman" pitchFamily="18" charset="0"/>
              </a:rPr>
              <a:t>2) Read the poem </a:t>
            </a:r>
            <a:r>
              <a:rPr lang="en-US" altLang="zh-CN" sz="2400">
                <a:ea typeface="仿宋"/>
                <a:cs typeface="Times New Roman" pitchFamily="18" charset="0"/>
              </a:rPr>
              <a:t>“</a:t>
            </a:r>
            <a:r>
              <a:rPr lang="en-US" altLang="zh-CN" sz="2400" b="1">
                <a:latin typeface="Times New Roman" pitchFamily="18" charset="0"/>
                <a:ea typeface="仿宋"/>
                <a:cs typeface="Times New Roman" pitchFamily="18" charset="0"/>
              </a:rPr>
              <a:t>Kindness</a:t>
            </a:r>
            <a:r>
              <a:rPr lang="en-US" altLang="zh-CN" sz="2400">
                <a:ea typeface="仿宋"/>
                <a:cs typeface="Times New Roman" pitchFamily="18" charset="0"/>
              </a:rPr>
              <a:t>”</a:t>
            </a:r>
            <a:r>
              <a:rPr lang="en-US" altLang="zh-CN" sz="2400">
                <a:latin typeface="Times New Roman" pitchFamily="18" charset="0"/>
                <a:ea typeface="仿宋"/>
                <a:cs typeface="Times New Roman" pitchFamily="18" charset="0"/>
              </a:rPr>
              <a:t> written by Sylvia Plath.</a:t>
            </a:r>
            <a:endParaRPr lang="en-US" altLang="zh-CN" sz="2400">
              <a:ea typeface="仿宋"/>
              <a:cs typeface="Times New Roman" pitchFamily="18" charset="0"/>
            </a:endParaRPr>
          </a:p>
        </p:txBody>
      </p:sp>
    </p:spTree>
  </p:cSld>
  <p:clrMapOvr>
    <a:masterClrMapping/>
  </p:clrMapOvr>
  <p:transition spd="slow">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2"/>
          <p:cNvSpPr txBox="1">
            <a:spLocks noChangeArrowheads="1"/>
          </p:cNvSpPr>
          <p:nvPr/>
        </p:nvSpPr>
        <p:spPr bwMode="auto">
          <a:xfrm>
            <a:off x="1763713" y="1222375"/>
            <a:ext cx="6337300" cy="2670175"/>
          </a:xfrm>
          <a:prstGeom prst="rect">
            <a:avLst/>
          </a:prstGeom>
          <a:solidFill>
            <a:schemeClr val="bg1"/>
          </a:solidFill>
          <a:ln w="9525">
            <a:noFill/>
            <a:miter lim="800000"/>
            <a:headEnd/>
            <a:tailEnd/>
          </a:ln>
          <a:effectLst/>
        </p:spPr>
        <p:txBody>
          <a:bodyPr>
            <a:spAutoFit/>
          </a:bodyPr>
          <a:lstStyle/>
          <a:p>
            <a:pPr>
              <a:spcBef>
                <a:spcPct val="50000"/>
              </a:spcBef>
            </a:pPr>
            <a:r>
              <a:rPr lang="zh-CN" altLang="en-US" sz="2400">
                <a:latin typeface="Berlin Sans FB" pitchFamily="34" charset="0"/>
              </a:rPr>
              <a:t> </a:t>
            </a:r>
            <a:r>
              <a:rPr lang="en-US" altLang="zh-CN" sz="2400">
                <a:solidFill>
                  <a:srgbClr val="003366"/>
                </a:solidFill>
                <a:latin typeface="Berlin Sans FB" pitchFamily="34" charset="0"/>
              </a:rPr>
              <a:t>I told the students how my faith in America had been renewed. I told them how proud I was to live in a country where people were still willing to help. I told them that the question I had had in mind when I planned this journey was now clearly answered. In spite of everything, you can still depend on the kindness of strangers. </a:t>
            </a:r>
          </a:p>
          <a:p>
            <a:pPr algn="r">
              <a:spcBef>
                <a:spcPct val="50000"/>
              </a:spcBef>
            </a:pPr>
            <a:r>
              <a:rPr lang="en-US" altLang="zh-CN" sz="2400">
                <a:solidFill>
                  <a:srgbClr val="003366"/>
                </a:solidFill>
                <a:latin typeface="Berlin Sans FB" pitchFamily="34" charset="0"/>
              </a:rPr>
              <a:t>--Mike Mclntyre</a:t>
            </a:r>
            <a:endParaRPr lang="en-US" altLang="zh-CN" sz="2400" i="1">
              <a:solidFill>
                <a:srgbClr val="003366"/>
              </a:solidFill>
              <a:latin typeface="Berlin Sans FB" pitchFamily="34" charset="0"/>
            </a:endParaRPr>
          </a:p>
        </p:txBody>
      </p:sp>
    </p:spTree>
  </p:cSld>
  <p:clrMapOvr>
    <a:masterClrMapping/>
  </p:clrMapOvr>
  <p:transition spd="slow">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928938" y="1563688"/>
            <a:ext cx="5414962" cy="1108075"/>
          </a:xfrm>
          <a:prstGeom prst="rect">
            <a:avLst/>
          </a:prstGeom>
          <a:noFill/>
          <a:ln>
            <a:noFill/>
          </a:ln>
        </p:spPr>
        <p:txBody>
          <a:bodyPr lIns="0" tIns="0" rIns="0" bIns="0">
            <a:spAutoFit/>
          </a:bodyPr>
          <a:lstStyle/>
          <a:p>
            <a:pPr fontAlgn="auto">
              <a:spcBef>
                <a:spcPts val="0"/>
              </a:spcBef>
              <a:spcAft>
                <a:spcPts val="0"/>
              </a:spcAft>
              <a:defRPr/>
            </a:pPr>
            <a:r>
              <a:rPr lang="en-US" altLang="zh-CN" sz="7200" b="1"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Times New Roman" panose="02020603050405020304" pitchFamily="18" charset="0"/>
              </a:rPr>
              <a:t>Thanks</a:t>
            </a:r>
            <a:r>
              <a:rPr lang="zh-CN" altLang="en-US" sz="7200" b="1" dirty="0">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cs typeface="Times New Roman" panose="02020603050405020304" pitchFamily="18" charset="0"/>
              </a:rPr>
              <a:t>！</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500" fill="hold"/>
                                        <p:tgtEl>
                                          <p:spTgt spid="5"/>
                                        </p:tgtEl>
                                        <p:attrNameLst>
                                          <p:attrName>ppt_w</p:attrName>
                                        </p:attrNameLst>
                                      </p:cBhvr>
                                      <p:tavLst>
                                        <p:tav tm="0">
                                          <p:val>
                                            <p:strVal val="(6*min(max(#ppt_w*#ppt_h,.3),1)-7.4)/-.7*#ppt_w"/>
                                          </p:val>
                                        </p:tav>
                                        <p:tav tm="100000">
                                          <p:val>
                                            <p:strVal val="#ppt_w"/>
                                          </p:val>
                                        </p:tav>
                                      </p:tavLst>
                                    </p:anim>
                                    <p:anim calcmode="lin" valueType="num">
                                      <p:cBhvr>
                                        <p:cTn id="8" dur="1500" fill="hold"/>
                                        <p:tgtEl>
                                          <p:spTgt spid="5"/>
                                        </p:tgtEl>
                                        <p:attrNameLst>
                                          <p:attrName>ppt_h</p:attrName>
                                        </p:attrNameLst>
                                      </p:cBhvr>
                                      <p:tavLst>
                                        <p:tav tm="0">
                                          <p:val>
                                            <p:strVal val="(6*min(max(#ppt_w*#ppt_h,.3),1)-7.4)/-.7*#ppt_h"/>
                                          </p:val>
                                        </p:tav>
                                        <p:tav tm="100000">
                                          <p:val>
                                            <p:strVal val="#ppt_h"/>
                                          </p:val>
                                        </p:tav>
                                      </p:tavLst>
                                    </p:anim>
                                    <p:anim calcmode="lin" valueType="num">
                                      <p:cBhvr>
                                        <p:cTn id="9" dur="1500" fill="hold"/>
                                        <p:tgtEl>
                                          <p:spTgt spid="5"/>
                                        </p:tgtEl>
                                        <p:attrNameLst>
                                          <p:attrName>ppt_x</p:attrName>
                                        </p:attrNameLst>
                                      </p:cBhvr>
                                      <p:tavLst>
                                        <p:tav tm="0">
                                          <p:val>
                                            <p:fltVal val="0.5"/>
                                          </p:val>
                                        </p:tav>
                                        <p:tav tm="100000">
                                          <p:val>
                                            <p:strVal val="#ppt_x"/>
                                          </p:val>
                                        </p:tav>
                                      </p:tavLst>
                                    </p:anim>
                                    <p:anim calcmode="lin" valueType="num">
                                      <p:cBhvr>
                                        <p:cTn id="10" dur="1500" fill="hold"/>
                                        <p:tgtEl>
                                          <p:spTgt spid="5"/>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9938" name="Rectangle 2"/>
          <p:cNvSpPr>
            <a:spLocks noGrp="1" noChangeArrowheads="1"/>
          </p:cNvSpPr>
          <p:nvPr>
            <p:ph type="title" idx="4294967295"/>
          </p:nvPr>
        </p:nvSpPr>
        <p:spPr>
          <a:xfrm>
            <a:off x="684213" y="555625"/>
            <a:ext cx="7772400" cy="4421188"/>
          </a:xfrm>
          <a:solidFill>
            <a:schemeClr val="accent1"/>
          </a:solidFill>
          <a:ln>
            <a:solidFill>
              <a:schemeClr val="tx1"/>
            </a:solidFill>
          </a:ln>
        </p:spPr>
        <p:txBody>
          <a:bodyPr/>
          <a:lstStyle/>
          <a:p>
            <a:r>
              <a:rPr lang="en-US" altLang="zh-CN" sz="2800" b="1"/>
              <a:t>"I was empty of passion. I was numb. I was halfway to nowhere. I was dead," McIntyre writes in "The Kindness of</a:t>
            </a:r>
            <a:br>
              <a:rPr lang="en-US" altLang="zh-CN" sz="2800" b="1"/>
            </a:br>
            <a:r>
              <a:rPr kumimoji="1" lang="en-US" altLang="zh-CN" sz="2800" b="1"/>
              <a:t>Strangers," attempting to hitchhike </a:t>
            </a:r>
            <a:br>
              <a:rPr kumimoji="1" lang="en-US" altLang="zh-CN" sz="2800" b="1"/>
            </a:br>
            <a:r>
              <a:rPr kumimoji="1" lang="en-US" altLang="zh-CN" sz="2800" b="1"/>
              <a:t>cross-country with nothing more than a backpack and a passion to discover himself and America. </a:t>
            </a:r>
            <a:br>
              <a:rPr kumimoji="1" lang="en-US" altLang="zh-CN" sz="2800" b="1"/>
            </a:br>
            <a:r>
              <a:rPr kumimoji="1" lang="en-US" altLang="zh-CN" sz="2800" b="1"/>
              <a:t/>
            </a:r>
            <a:br>
              <a:rPr kumimoji="1" lang="en-US" altLang="zh-CN" sz="2800" b="1"/>
            </a:br>
            <a:r>
              <a:rPr kumimoji="1" lang="en-US" altLang="zh-CN" sz="2800" b="1"/>
              <a:t>                                                </a:t>
            </a:r>
            <a:r>
              <a:rPr lang="en-US" altLang="zh-CN" sz="2800">
                <a:solidFill>
                  <a:srgbClr val="003366"/>
                </a:solidFill>
              </a:rPr>
              <a:t>--The Author</a:t>
            </a:r>
            <a:r>
              <a:rPr kumimoji="1" lang="en-US" altLang="zh-CN" sz="4000"/>
              <a:t> </a:t>
            </a:r>
            <a:endParaRPr lang="en-US" altLang="zh-CN" sz="4000" b="1"/>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grpId="0" nodeType="withEffect">
                                  <p:stCondLst>
                                    <p:cond delay="0"/>
                                  </p:stCondLst>
                                  <p:childTnLst>
                                    <p:set>
                                      <p:cBhvr>
                                        <p:cTn id="6" dur="0" fill="hold">
                                          <p:stCondLst>
                                            <p:cond delay="0"/>
                                          </p:stCondLst>
                                        </p:cTn>
                                        <p:tgtEl>
                                          <p:spTgt spid="39938"/>
                                        </p:tgtEl>
                                        <p:attrNameLst>
                                          <p:attrName>style.visibility</p:attrName>
                                        </p:attrNameLst>
                                      </p:cBhvr>
                                      <p:to>
                                        <p:strVal val="visible"/>
                                      </p:to>
                                    </p:set>
                                    <p:anim calcmode="lin" valueType="num">
                                      <p:cBhvr>
                                        <p:cTn id="7" dur="1000" fill="hold"/>
                                        <p:tgtEl>
                                          <p:spTgt spid="39938"/>
                                        </p:tgtEl>
                                        <p:attrNameLst>
                                          <p:attrName>ppt_x</p:attrName>
                                        </p:attrNameLst>
                                      </p:cBhvr>
                                      <p:tavLst>
                                        <p:tav tm="0">
                                          <p:val>
                                            <p:strVal val="#ppt_x-.2"/>
                                          </p:val>
                                        </p:tav>
                                        <p:tav tm="100000">
                                          <p:val>
                                            <p:strVal val="#ppt_x"/>
                                          </p:val>
                                        </p:tav>
                                      </p:tavLst>
                                    </p:anim>
                                    <p:anim calcmode="lin" valueType="num">
                                      <p:cBhvr>
                                        <p:cTn id="8" dur="1000" fill="hold"/>
                                        <p:tgtEl>
                                          <p:spTgt spid="39938"/>
                                        </p:tgtEl>
                                        <p:attrNameLst>
                                          <p:attrName>ppt_y</p:attrName>
                                        </p:attrNameLst>
                                      </p:cBhvr>
                                      <p:tavLst>
                                        <p:tav tm="0">
                                          <p:val>
                                            <p:strVal val="#ppt_y"/>
                                          </p:val>
                                        </p:tav>
                                        <p:tav tm="100000">
                                          <p:val>
                                            <p:strVal val="#ppt_y"/>
                                          </p:val>
                                        </p:tav>
                                      </p:tavLst>
                                    </p:anim>
                                    <p:animEffect transition="in" filter="wipe(right)" prLst="gradientSize: 0.1">
                                      <p:cBhvr>
                                        <p:cTn id="9" dur="1000"/>
                                        <p:tgtEl>
                                          <p:spTgt spid="399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Rectangle 2"/>
          <p:cNvSpPr>
            <a:spLocks noGrp="1" noChangeArrowheads="1"/>
          </p:cNvSpPr>
          <p:nvPr>
            <p:ph type="title" idx="4294967295"/>
          </p:nvPr>
        </p:nvSpPr>
        <p:spPr>
          <a:xfrm>
            <a:off x="250825" y="1276350"/>
            <a:ext cx="8893175" cy="4229100"/>
          </a:xfrm>
          <a:solidFill>
            <a:schemeClr val="accent1"/>
          </a:solidFill>
          <a:ln>
            <a:solidFill>
              <a:schemeClr val="tx1"/>
            </a:solidFill>
          </a:ln>
        </p:spPr>
        <p:txBody>
          <a:bodyPr/>
          <a:lstStyle/>
          <a:p>
            <a:r>
              <a:rPr kumimoji="1" lang="en-US" altLang="zh-CN" sz="2800">
                <a:solidFill>
                  <a:srgbClr val="000000"/>
                </a:solidFill>
              </a:rPr>
              <a:t> He has found varying degrees of kindness in strangers from all walks of life  and discovered more about people and values and life on the road in America than he'd ever thought possible.</a:t>
            </a:r>
            <a:br>
              <a:rPr kumimoji="1" lang="en-US" altLang="zh-CN" sz="2800">
                <a:solidFill>
                  <a:srgbClr val="000000"/>
                </a:solidFill>
              </a:rPr>
            </a:br>
            <a:endParaRPr kumimoji="1" lang="en-US" altLang="zh-CN" sz="2800">
              <a:solidFill>
                <a:srgbClr val="000000"/>
              </a:solidFill>
            </a:endParaRPr>
          </a:p>
        </p:txBody>
      </p:sp>
      <p:sp>
        <p:nvSpPr>
          <p:cNvPr id="43011" name="Rectangle 3"/>
          <p:cNvSpPr>
            <a:spLocks noChangeArrowheads="1"/>
          </p:cNvSpPr>
          <p:nvPr/>
        </p:nvSpPr>
        <p:spPr bwMode="auto">
          <a:xfrm>
            <a:off x="457200" y="206375"/>
            <a:ext cx="8229600" cy="857250"/>
          </a:xfrm>
          <a:prstGeom prst="rect">
            <a:avLst/>
          </a:prstGeom>
          <a:solidFill>
            <a:srgbClr val="FFFFFF"/>
          </a:solidFill>
          <a:ln w="9525">
            <a:solidFill>
              <a:srgbClr val="000000"/>
            </a:solidFill>
            <a:miter lim="800000"/>
            <a:headEnd/>
            <a:tailEnd/>
          </a:ln>
        </p:spPr>
        <p:txBody>
          <a:bodyPr/>
          <a:lstStyle/>
          <a:p>
            <a:pPr algn="ctr" eaLnBrk="0" hangingPunct="0"/>
            <a:r>
              <a:rPr lang="en-US" altLang="zh-CN" sz="4400">
                <a:latin typeface="Calibri" pitchFamily="34" charset="0"/>
              </a:rPr>
              <a:t>The Author's </a:t>
            </a:r>
            <a:r>
              <a:rPr kumimoji="1" lang="en-US" altLang="zh-CN" sz="4400">
                <a:solidFill>
                  <a:srgbClr val="000000"/>
                </a:solidFill>
                <a:latin typeface="Calibri" pitchFamily="34" charset="0"/>
              </a:rPr>
              <a:t>Travels</a:t>
            </a:r>
            <a:r>
              <a:rPr lang="en-US" altLang="zh-CN" sz="4400">
                <a:latin typeface="Calibri" pitchFamily="34" charset="0"/>
              </a:rPr>
              <a:t> </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grpId="0" nodeType="withEffect">
                                  <p:stCondLst>
                                    <p:cond delay="0"/>
                                  </p:stCondLst>
                                  <p:childTnLst>
                                    <p:set>
                                      <p:cBhvr>
                                        <p:cTn id="6" dur="0" fill="hold">
                                          <p:stCondLst>
                                            <p:cond delay="0"/>
                                          </p:stCondLst>
                                        </p:cTn>
                                        <p:tgtEl>
                                          <p:spTgt spid="43010"/>
                                        </p:tgtEl>
                                        <p:attrNameLst>
                                          <p:attrName>style.visibility</p:attrName>
                                        </p:attrNameLst>
                                      </p:cBhvr>
                                      <p:to>
                                        <p:strVal val="visible"/>
                                      </p:to>
                                    </p:set>
                                    <p:animEffect transition="in" filter="fade">
                                      <p:cBhvr>
                                        <p:cTn id="7" dur="799" decel="100000"/>
                                        <p:tgtEl>
                                          <p:spTgt spid="43010"/>
                                        </p:tgtEl>
                                      </p:cBhvr>
                                    </p:animEffect>
                                    <p:anim calcmode="lin" valueType="num">
                                      <p:cBhvr>
                                        <p:cTn id="8" dur="799" decel="100000" fill="hold"/>
                                        <p:tgtEl>
                                          <p:spTgt spid="43010"/>
                                        </p:tgtEl>
                                        <p:attrNameLst>
                                          <p:attrName>style.rotation</p:attrName>
                                        </p:attrNameLst>
                                      </p:cBhvr>
                                      <p:tavLst>
                                        <p:tav tm="0">
                                          <p:val>
                                            <p:fltVal val="-90"/>
                                          </p:val>
                                        </p:tav>
                                        <p:tav tm="100000">
                                          <p:val>
                                            <p:fltVal val="0"/>
                                          </p:val>
                                        </p:tav>
                                      </p:tavLst>
                                    </p:anim>
                                    <p:anim calcmode="lin" valueType="num">
                                      <p:cBhvr>
                                        <p:cTn id="9" dur="799" decel="100000" fill="hold"/>
                                        <p:tgtEl>
                                          <p:spTgt spid="43010"/>
                                        </p:tgtEl>
                                        <p:attrNameLst>
                                          <p:attrName>ppt_x</p:attrName>
                                        </p:attrNameLst>
                                      </p:cBhvr>
                                      <p:tavLst>
                                        <p:tav tm="0">
                                          <p:val>
                                            <p:strVal val="#ppt_x+0.4"/>
                                          </p:val>
                                        </p:tav>
                                        <p:tav tm="100000">
                                          <p:val>
                                            <p:strVal val="#ppt_x-0.05"/>
                                          </p:val>
                                        </p:tav>
                                      </p:tavLst>
                                    </p:anim>
                                    <p:anim calcmode="lin" valueType="num">
                                      <p:cBhvr>
                                        <p:cTn id="10" dur="799" decel="100000" fill="hold"/>
                                        <p:tgtEl>
                                          <p:spTgt spid="43010"/>
                                        </p:tgtEl>
                                        <p:attrNameLst>
                                          <p:attrName>ppt_y</p:attrName>
                                        </p:attrNameLst>
                                      </p:cBhvr>
                                      <p:tavLst>
                                        <p:tav tm="0">
                                          <p:val>
                                            <p:strVal val="#ppt_y-0.4"/>
                                          </p:val>
                                        </p:tav>
                                        <p:tav tm="100000">
                                          <p:val>
                                            <p:strVal val="#ppt_y+0.1"/>
                                          </p:val>
                                        </p:tav>
                                      </p:tavLst>
                                    </p:anim>
                                    <p:anim calcmode="lin" valueType="num">
                                      <p:cBhvr>
                                        <p:cTn id="11" dur="199" accel="100000" fill="hold">
                                          <p:stCondLst>
                                            <p:cond delay="799"/>
                                          </p:stCondLst>
                                        </p:cTn>
                                        <p:tgtEl>
                                          <p:spTgt spid="43010"/>
                                        </p:tgtEl>
                                        <p:attrNameLst>
                                          <p:attrName>ppt_x</p:attrName>
                                        </p:attrNameLst>
                                      </p:cBhvr>
                                      <p:tavLst>
                                        <p:tav tm="0">
                                          <p:val>
                                            <p:strVal val="#ppt_x-0.05"/>
                                          </p:val>
                                        </p:tav>
                                        <p:tav tm="100000">
                                          <p:val>
                                            <p:strVal val="#ppt_x"/>
                                          </p:val>
                                        </p:tav>
                                      </p:tavLst>
                                    </p:anim>
                                    <p:anim calcmode="lin" valueType="num">
                                      <p:cBhvr>
                                        <p:cTn id="12" dur="199" accel="100000" fill="hold">
                                          <p:stCondLst>
                                            <p:cond delay="799"/>
                                          </p:stCondLst>
                                        </p:cTn>
                                        <p:tgtEl>
                                          <p:spTgt spid="43010"/>
                                        </p:tgtEl>
                                        <p:attrNameLst>
                                          <p:attrName>ppt_y</p:attrName>
                                        </p:attrNameLst>
                                      </p:cBhvr>
                                      <p:tavLst>
                                        <p:tav tm="0">
                                          <p:val>
                                            <p:strVal val="#ppt_y+0.1"/>
                                          </p:val>
                                        </p:tav>
                                        <p:tav tm="100000">
                                          <p:val>
                                            <p:strVal val="#ppt_y"/>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43011"/>
                                        </p:tgtEl>
                                        <p:attrNameLst>
                                          <p:attrName>style.visibility</p:attrName>
                                        </p:attrNameLst>
                                      </p:cBhvr>
                                      <p:to>
                                        <p:strVal val="visible"/>
                                      </p:to>
                                    </p:set>
                                    <p:animEffect transition="in" filter="fade">
                                      <p:cBhvr>
                                        <p:cTn id="15" dur="2000"/>
                                        <p:tgtEl>
                                          <p:spTgt spid="430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nimBg="1"/>
      <p:bldP spid="430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14313" y="4429125"/>
            <a:ext cx="3857625" cy="584200"/>
          </a:xfrm>
          <a:prstGeom prst="rect">
            <a:avLst/>
          </a:prstGeom>
          <a:noFill/>
        </p:spPr>
        <p:txBody>
          <a:bodyPr>
            <a:spAutoFit/>
          </a:bodyPr>
          <a:lstStyle/>
          <a:p>
            <a:pPr fontAlgn="auto">
              <a:spcBef>
                <a:spcPts val="0"/>
              </a:spcBef>
              <a:spcAft>
                <a:spcPts val="0"/>
              </a:spcAft>
              <a:defRPr/>
            </a:pPr>
            <a:r>
              <a:rPr lang="en-US" altLang="zh-CN" sz="32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 </a:t>
            </a:r>
            <a:r>
              <a:rPr lang="en-US" altLang="zh-CN" sz="3200" b="1" dirty="0">
                <a:latin typeface="华文隶书" panose="02010800040101010101" pitchFamily="2" charset="-122"/>
                <a:ea typeface="华文隶书" panose="02010800040101010101" pitchFamily="2" charset="-122"/>
              </a:rPr>
              <a:t>Ⅳ</a:t>
            </a:r>
            <a:r>
              <a:rPr lang="en-US" altLang="zh-CN" sz="32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 </a:t>
            </a:r>
            <a:r>
              <a:rPr lang="en-US" altLang="zh-CN" sz="3200" b="1" dirty="0">
                <a:latin typeface="Times New Roman" pitchFamily="18" charset="0"/>
                <a:ea typeface="华文隶书" panose="02010800040101010101" pitchFamily="2" charset="-122"/>
                <a:cs typeface="Times New Roman" pitchFamily="18" charset="0"/>
              </a:rPr>
              <a:t>Assignments</a:t>
            </a:r>
          </a:p>
        </p:txBody>
      </p:sp>
      <p:sp>
        <p:nvSpPr>
          <p:cNvPr id="6" name="TextBox 5"/>
          <p:cNvSpPr txBox="1"/>
          <p:nvPr/>
        </p:nvSpPr>
        <p:spPr>
          <a:xfrm>
            <a:off x="214313" y="3786188"/>
            <a:ext cx="3406775" cy="584200"/>
          </a:xfrm>
          <a:prstGeom prst="rect">
            <a:avLst/>
          </a:prstGeom>
          <a:noFill/>
        </p:spPr>
        <p:txBody>
          <a:bodyPr>
            <a:spAutoFit/>
          </a:bodyPr>
          <a:lstStyle/>
          <a:p>
            <a:pPr fontAlgn="auto">
              <a:spcBef>
                <a:spcPts val="0"/>
              </a:spcBef>
              <a:spcAft>
                <a:spcPts val="0"/>
              </a:spcAft>
              <a:defRPr/>
            </a:pPr>
            <a:r>
              <a:rPr lang="en-US" altLang="zh-CN" sz="3200" b="1"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r>
              <a:rPr lang="en-US" altLang="zh-CN" sz="3200" b="1" dirty="0">
                <a:latin typeface="Times New Roman" pitchFamily="18" charset="0"/>
                <a:ea typeface="华文隶书" panose="02010800040101010101" pitchFamily="2" charset="-122"/>
                <a:cs typeface="Times New Roman" pitchFamily="18" charset="0"/>
              </a:rPr>
              <a:t>Ⅲ</a:t>
            </a:r>
            <a:r>
              <a:rPr lang="en-US" altLang="zh-CN" sz="3200" b="1"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r>
              <a:rPr lang="en-US" altLang="zh-CN" sz="3200" b="1" dirty="0">
                <a:latin typeface="Times New Roman" pitchFamily="18" charset="0"/>
                <a:ea typeface="华文隶书" panose="02010800040101010101" pitchFamily="2" charset="-122"/>
                <a:cs typeface="Times New Roman" pitchFamily="18" charset="0"/>
              </a:rPr>
              <a:t>Summary</a:t>
            </a:r>
          </a:p>
        </p:txBody>
      </p:sp>
      <p:sp>
        <p:nvSpPr>
          <p:cNvPr id="7" name="TextBox 6"/>
          <p:cNvSpPr txBox="1"/>
          <p:nvPr/>
        </p:nvSpPr>
        <p:spPr>
          <a:xfrm>
            <a:off x="142875" y="3214688"/>
            <a:ext cx="4454525" cy="584200"/>
          </a:xfrm>
          <a:prstGeom prst="rect">
            <a:avLst/>
          </a:prstGeom>
          <a:noFill/>
        </p:spPr>
        <p:txBody>
          <a:bodyPr>
            <a:spAutoFit/>
          </a:bodyPr>
          <a:lstStyle/>
          <a:p>
            <a:pPr fontAlgn="auto">
              <a:spcBef>
                <a:spcPts val="0"/>
              </a:spcBef>
              <a:spcAft>
                <a:spcPts val="0"/>
              </a:spcAft>
              <a:defRPr/>
            </a:pPr>
            <a:r>
              <a:rPr lang="en-US" altLang="zh-CN" sz="3200" b="1"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r>
              <a:rPr lang="en-US" altLang="zh-CN" sz="3200" b="1" dirty="0">
                <a:latin typeface="Times New Roman" pitchFamily="18" charset="0"/>
                <a:ea typeface="华文隶书" panose="02010800040101010101" pitchFamily="2" charset="-122"/>
                <a:cs typeface="Times New Roman" pitchFamily="18" charset="0"/>
              </a:rPr>
              <a:t>Ⅱ Critical Thinking </a:t>
            </a:r>
          </a:p>
        </p:txBody>
      </p:sp>
      <p:sp>
        <p:nvSpPr>
          <p:cNvPr id="8" name="TextBox 7"/>
          <p:cNvSpPr txBox="1"/>
          <p:nvPr/>
        </p:nvSpPr>
        <p:spPr>
          <a:xfrm>
            <a:off x="285750" y="1214438"/>
            <a:ext cx="5072063" cy="2462212"/>
          </a:xfrm>
          <a:prstGeom prst="rect">
            <a:avLst/>
          </a:prstGeom>
          <a:noFill/>
        </p:spPr>
        <p:txBody>
          <a:bodyPr lIns="0" tIns="0" rIns="0" bIns="0">
            <a:spAutoFit/>
          </a:bodyPr>
          <a:lstStyle/>
          <a:p>
            <a:pPr fontAlgn="auto">
              <a:spcBef>
                <a:spcPts val="0"/>
              </a:spcBef>
              <a:spcAft>
                <a:spcPts val="0"/>
              </a:spcAft>
              <a:defRPr/>
            </a:pPr>
            <a:r>
              <a:rPr lang="en-US" altLang="zh-CN" sz="3200" b="1"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Ⅰ </a:t>
            </a:r>
            <a:r>
              <a:rPr lang="en-US" altLang="zh-CN" sz="3200" b="1" dirty="0">
                <a:latin typeface="Times New Roman" pitchFamily="18" charset="0"/>
                <a:ea typeface="华文隶书" panose="02010800040101010101" pitchFamily="2" charset="-122"/>
                <a:cs typeface="Times New Roman" pitchFamily="18" charset="0"/>
              </a:rPr>
              <a:t>Text Appreciation</a:t>
            </a:r>
          </a:p>
          <a:p>
            <a:pPr fontAlgn="auto">
              <a:spcBef>
                <a:spcPts val="0"/>
              </a:spcBef>
              <a:spcAft>
                <a:spcPts val="0"/>
              </a:spcAft>
              <a:defRPr/>
            </a:pPr>
            <a:r>
              <a:rPr lang="en-US" altLang="zh-CN" sz="32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    </a:t>
            </a:r>
            <a:r>
              <a:rPr lang="en-US" altLang="zh-CN" sz="3200" b="1" dirty="0">
                <a:latin typeface="华文隶书" panose="02010800040101010101" pitchFamily="2" charset="-122"/>
                <a:ea typeface="华文隶书" panose="02010800040101010101" pitchFamily="2" charset="-122"/>
              </a:rPr>
              <a:t>1.Text analysis</a:t>
            </a:r>
          </a:p>
          <a:p>
            <a:pPr fontAlgn="auto">
              <a:spcBef>
                <a:spcPts val="0"/>
              </a:spcBef>
              <a:spcAft>
                <a:spcPts val="0"/>
              </a:spcAft>
              <a:defRPr/>
            </a:pPr>
            <a:r>
              <a:rPr lang="en-US" altLang="zh-CN" sz="3200" b="1" dirty="0">
                <a:latin typeface="华文隶书" panose="02010800040101010101" pitchFamily="2" charset="-122"/>
                <a:ea typeface="华文隶书" panose="02010800040101010101" pitchFamily="2" charset="-122"/>
              </a:rPr>
              <a:t>    2.Theme analysis</a:t>
            </a:r>
          </a:p>
          <a:p>
            <a:pPr fontAlgn="auto">
              <a:spcBef>
                <a:spcPts val="0"/>
              </a:spcBef>
              <a:spcAft>
                <a:spcPts val="0"/>
              </a:spcAft>
              <a:defRPr/>
            </a:pPr>
            <a:r>
              <a:rPr lang="en-US" altLang="zh-CN" sz="3200" b="1" dirty="0">
                <a:latin typeface="华文隶书" panose="02010800040101010101" pitchFamily="2" charset="-122"/>
                <a:ea typeface="华文隶书" panose="02010800040101010101" pitchFamily="2" charset="-122"/>
              </a:rPr>
              <a:t>    3.Sentence understanding </a:t>
            </a:r>
          </a:p>
          <a:p>
            <a:pPr fontAlgn="auto">
              <a:spcBef>
                <a:spcPts val="0"/>
              </a:spcBef>
              <a:spcAft>
                <a:spcPts val="0"/>
              </a:spcAft>
              <a:defRPr/>
            </a:pPr>
            <a:r>
              <a:rPr lang="en-US" altLang="zh-CN" sz="32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 </a:t>
            </a:r>
          </a:p>
        </p:txBody>
      </p:sp>
      <p:sp>
        <p:nvSpPr>
          <p:cNvPr id="11" name="TextBox 10"/>
          <p:cNvSpPr txBox="1"/>
          <p:nvPr/>
        </p:nvSpPr>
        <p:spPr>
          <a:xfrm>
            <a:off x="285750" y="214313"/>
            <a:ext cx="3786188" cy="708025"/>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fontAlgn="auto">
              <a:spcBef>
                <a:spcPts val="0"/>
              </a:spcBef>
              <a:spcAft>
                <a:spcPts val="0"/>
              </a:spcAft>
              <a:defRPr/>
            </a:pPr>
            <a:r>
              <a:rPr lang="en-US" altLang="zh-CN" sz="4000" b="1" dirty="0">
                <a:solidFill>
                  <a:srgbClr val="0070C0"/>
                </a:solidFill>
                <a:latin typeface="Times New Roman" panose="02020603050405020304" pitchFamily="18" charset="0"/>
                <a:cs typeface="Times New Roman" panose="02020603050405020304" pitchFamily="18" charset="0"/>
              </a:rPr>
              <a:t>Tasks for Today</a:t>
            </a:r>
            <a:endParaRPr lang="zh-CN" altLang="en-US" sz="4000" b="1" dirty="0">
              <a:solidFill>
                <a:srgbClr val="0070C0"/>
              </a:solidFill>
              <a:latin typeface="Times New Roman" panose="02020603050405020304" pitchFamily="18" charset="0"/>
              <a:cs typeface="Times New Roman" panose="02020603050405020304"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P spid="7"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625" y="357188"/>
            <a:ext cx="2857500" cy="584200"/>
          </a:xfrm>
          <a:prstGeom prst="rect">
            <a:avLst/>
          </a:prstGeom>
        </p:spPr>
        <p:style>
          <a:lnRef idx="1">
            <a:schemeClr val="accent1"/>
          </a:lnRef>
          <a:fillRef idx="3">
            <a:schemeClr val="accent1"/>
          </a:fillRef>
          <a:effectRef idx="2">
            <a:schemeClr val="accent1"/>
          </a:effectRef>
          <a:fontRef idx="minor">
            <a:schemeClr val="lt1"/>
          </a:fontRef>
        </p:style>
        <p:txBody>
          <a:bodyPr>
            <a:spAutoFit/>
          </a:bodyPr>
          <a:lstStyle/>
          <a:p>
            <a:pPr fontAlgn="auto">
              <a:spcBef>
                <a:spcPts val="0"/>
              </a:spcBef>
              <a:spcAft>
                <a:spcPts val="0"/>
              </a:spcAft>
              <a:defRPr/>
            </a:pPr>
            <a:r>
              <a:rPr lang="en-US" altLang="zh-CN" sz="3200" b="1" dirty="0">
                <a:solidFill>
                  <a:srgbClr val="0070C0"/>
                </a:solidFill>
                <a:latin typeface="Times New Roman" pitchFamily="18" charset="0"/>
                <a:ea typeface="华文隶书" panose="02010800040101010101" pitchFamily="2" charset="-122"/>
                <a:cs typeface="Times New Roman" pitchFamily="18" charset="0"/>
              </a:rPr>
              <a:t>Objectives </a:t>
            </a:r>
          </a:p>
        </p:txBody>
      </p:sp>
      <p:sp>
        <p:nvSpPr>
          <p:cNvPr id="6" name="TextBox 5"/>
          <p:cNvSpPr txBox="1">
            <a:spLocks noChangeArrowheads="1"/>
          </p:cNvSpPr>
          <p:nvPr/>
        </p:nvSpPr>
        <p:spPr bwMode="auto">
          <a:xfrm>
            <a:off x="357188" y="1439863"/>
            <a:ext cx="8643937" cy="2092325"/>
          </a:xfrm>
          <a:prstGeom prst="rect">
            <a:avLst/>
          </a:prstGeom>
          <a:noFill/>
          <a:ln w="9525">
            <a:noFill/>
            <a:miter lim="800000"/>
            <a:headEnd/>
            <a:tailEnd/>
          </a:ln>
        </p:spPr>
        <p:txBody>
          <a:bodyPr>
            <a:spAutoFit/>
          </a:bodyPr>
          <a:lstStyle/>
          <a:p>
            <a:pPr marL="457200" indent="-457200">
              <a:lnSpc>
                <a:spcPct val="150000"/>
              </a:lnSpc>
            </a:pPr>
            <a:r>
              <a:rPr lang="en-US" altLang="zh-CN" sz="2400" b="1">
                <a:latin typeface="Times New Roman" pitchFamily="18" charset="0"/>
                <a:cs typeface="Times New Roman" pitchFamily="18" charset="0"/>
              </a:rPr>
              <a:t>1.To understand the main idea and the theme of the text</a:t>
            </a:r>
          </a:p>
          <a:p>
            <a:pPr marL="457200" indent="-457200">
              <a:lnSpc>
                <a:spcPct val="150000"/>
              </a:lnSpc>
            </a:pPr>
            <a:r>
              <a:rPr lang="en-US" altLang="zh-CN" sz="2400" b="1">
                <a:latin typeface="Times New Roman" pitchFamily="18" charset="0"/>
                <a:cs typeface="Times New Roman" pitchFamily="18" charset="0"/>
              </a:rPr>
              <a:t>2. To learn the key language expressions and grammatical points</a:t>
            </a:r>
          </a:p>
          <a:p>
            <a:pPr marL="457200" indent="-457200">
              <a:lnSpc>
                <a:spcPct val="150000"/>
              </a:lnSpc>
            </a:pPr>
            <a:r>
              <a:rPr lang="en-US" altLang="zh-CN" sz="2400" b="1">
                <a:latin typeface="Times New Roman" pitchFamily="18" charset="0"/>
                <a:cs typeface="Times New Roman" pitchFamily="18" charset="0"/>
              </a:rPr>
              <a:t>3. To cultivate the critical thinking ability</a:t>
            </a:r>
          </a:p>
          <a:p>
            <a:pPr marL="457200" indent="-457200"/>
            <a:endParaRPr lang="en-US" altLang="zh-CN" sz="2200" b="1">
              <a:latin typeface="Times New Roman" pitchFamily="18" charset="0"/>
              <a:cs typeface="Times New Roman" pitchFamily="18" charset="0"/>
            </a:endParaRP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10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left)">
                                      <p:cBhvr>
                                        <p:cTn id="12" dur="10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left)">
                                      <p:cBhvr>
                                        <p:cTn id="17" dur="10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5750" y="142875"/>
            <a:ext cx="7858125" cy="4678363"/>
          </a:xfrm>
          <a:prstGeom prst="rect">
            <a:avLst/>
          </a:prstGeom>
          <a:noFill/>
        </p:spPr>
        <p:txBody>
          <a:bodyPr lIns="0" tIns="0" rIns="0" bIns="0">
            <a:spAutoFit/>
          </a:bodyPr>
          <a:lstStyle/>
          <a:p>
            <a:pPr fontAlgn="auto">
              <a:spcBef>
                <a:spcPts val="0"/>
              </a:spcBef>
              <a:spcAft>
                <a:spcPts val="0"/>
              </a:spcAft>
              <a:defRPr/>
            </a:pPr>
            <a:r>
              <a:rPr lang="en-US" altLang="zh-CN" sz="3200" b="1"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r>
              <a:rPr lang="en-US" altLang="zh-CN" sz="3200" b="1" dirty="0">
                <a:latin typeface="Times New Roman" pitchFamily="18" charset="0"/>
                <a:ea typeface="华文隶书" panose="02010800040101010101" pitchFamily="2" charset="-122"/>
                <a:cs typeface="Times New Roman" pitchFamily="18" charset="0"/>
              </a:rPr>
              <a:t>Task I</a:t>
            </a:r>
            <a:r>
              <a:rPr lang="en-US" altLang="zh-CN" sz="3200" b="1" dirty="0">
                <a:effectLst>
                  <a:outerShdw blurRad="38100" dist="38100" dir="2700000" algn="tl">
                    <a:srgbClr val="000000">
                      <a:alpha val="43137"/>
                    </a:srgbClr>
                  </a:outerShdw>
                </a:effectLst>
                <a:latin typeface="Times New Roman" pitchFamily="18" charset="0"/>
                <a:ea typeface="华文隶书" panose="02010800040101010101" pitchFamily="2" charset="-122"/>
                <a:cs typeface="Times New Roman" pitchFamily="18" charset="0"/>
              </a:rPr>
              <a:t>  </a:t>
            </a:r>
            <a:r>
              <a:rPr lang="en-US" altLang="zh-CN" sz="3200" b="1" dirty="0">
                <a:latin typeface="Times New Roman" pitchFamily="18" charset="0"/>
                <a:ea typeface="华文隶书" panose="02010800040101010101" pitchFamily="2" charset="-122"/>
                <a:cs typeface="Times New Roman" pitchFamily="18" charset="0"/>
              </a:rPr>
              <a:t>Text Appreciation</a:t>
            </a:r>
          </a:p>
          <a:p>
            <a:pPr fontAlgn="auto">
              <a:spcBef>
                <a:spcPts val="0"/>
              </a:spcBef>
              <a:spcAft>
                <a:spcPts val="0"/>
              </a:spcAft>
              <a:defRPr/>
            </a:pPr>
            <a:r>
              <a:rPr lang="en-US" altLang="zh-CN" sz="32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    </a:t>
            </a:r>
            <a:endParaRPr lang="en-US" altLang="zh-CN" sz="3200" b="1" dirty="0">
              <a:latin typeface="华文隶书" panose="02010800040101010101" pitchFamily="2" charset="-122"/>
              <a:ea typeface="华文隶书" panose="02010800040101010101" pitchFamily="2" charset="-122"/>
            </a:endParaRPr>
          </a:p>
          <a:p>
            <a:pPr fontAlgn="auto">
              <a:spcBef>
                <a:spcPts val="0"/>
              </a:spcBef>
              <a:spcAft>
                <a:spcPts val="0"/>
              </a:spcAft>
              <a:defRPr/>
            </a:pPr>
            <a:r>
              <a:rPr lang="en-US" altLang="zh-CN" sz="4000" b="1" dirty="0">
                <a:latin typeface="华文隶书" panose="02010800040101010101" pitchFamily="2" charset="-122"/>
                <a:ea typeface="华文隶书" panose="02010800040101010101" pitchFamily="2" charset="-122"/>
              </a:rPr>
              <a:t>1. Text analysis</a:t>
            </a:r>
          </a:p>
          <a:p>
            <a:pPr fontAlgn="auto">
              <a:spcBef>
                <a:spcPts val="0"/>
              </a:spcBef>
              <a:spcAft>
                <a:spcPts val="0"/>
              </a:spcAft>
              <a:defRPr/>
            </a:pPr>
            <a:r>
              <a:rPr lang="en-US" altLang="zh-CN" sz="4000" b="1" dirty="0">
                <a:latin typeface="华文隶书" panose="02010800040101010101" pitchFamily="2" charset="-122"/>
                <a:ea typeface="华文隶书" panose="02010800040101010101" pitchFamily="2" charset="-122"/>
              </a:rPr>
              <a:t>    </a:t>
            </a:r>
          </a:p>
          <a:p>
            <a:pPr fontAlgn="auto">
              <a:spcBef>
                <a:spcPts val="0"/>
              </a:spcBef>
              <a:spcAft>
                <a:spcPts val="0"/>
              </a:spcAft>
              <a:defRPr/>
            </a:pPr>
            <a:r>
              <a:rPr lang="en-US" altLang="zh-CN" sz="4000" b="1" dirty="0">
                <a:latin typeface="华文隶书" panose="02010800040101010101" pitchFamily="2" charset="-122"/>
                <a:ea typeface="华文隶书" panose="02010800040101010101" pitchFamily="2" charset="-122"/>
              </a:rPr>
              <a:t>2. Theme  analysis</a:t>
            </a:r>
          </a:p>
          <a:p>
            <a:pPr fontAlgn="auto">
              <a:spcBef>
                <a:spcPts val="0"/>
              </a:spcBef>
              <a:spcAft>
                <a:spcPts val="0"/>
              </a:spcAft>
              <a:defRPr/>
            </a:pPr>
            <a:r>
              <a:rPr lang="en-US" altLang="zh-CN" sz="4000" b="1" dirty="0">
                <a:latin typeface="华文隶书" panose="02010800040101010101" pitchFamily="2" charset="-122"/>
                <a:ea typeface="华文隶书" panose="02010800040101010101" pitchFamily="2" charset="-122"/>
              </a:rPr>
              <a:t>    </a:t>
            </a:r>
          </a:p>
          <a:p>
            <a:pPr fontAlgn="auto">
              <a:spcBef>
                <a:spcPts val="0"/>
              </a:spcBef>
              <a:spcAft>
                <a:spcPts val="0"/>
              </a:spcAft>
              <a:defRPr/>
            </a:pPr>
            <a:r>
              <a:rPr lang="en-US" altLang="zh-CN" sz="4000" b="1" dirty="0">
                <a:latin typeface="华文隶书" panose="02010800040101010101" pitchFamily="2" charset="-122"/>
                <a:ea typeface="华文隶书" panose="02010800040101010101" pitchFamily="2" charset="-122"/>
              </a:rPr>
              <a:t>3. Sentence understanding </a:t>
            </a:r>
          </a:p>
          <a:p>
            <a:pPr fontAlgn="auto">
              <a:spcBef>
                <a:spcPts val="0"/>
              </a:spcBef>
              <a:spcAft>
                <a:spcPts val="0"/>
              </a:spcAft>
              <a:defRPr/>
            </a:pPr>
            <a:r>
              <a:rPr lang="en-US" altLang="zh-CN" sz="3200" b="1" dirty="0">
                <a:effectLst>
                  <a:outerShdw blurRad="38100" dist="38100" dir="2700000" algn="tl">
                    <a:srgbClr val="000000">
                      <a:alpha val="43137"/>
                    </a:srgbClr>
                  </a:outerShdw>
                </a:effectLst>
                <a:latin typeface="华文隶书" panose="02010800040101010101" pitchFamily="2" charset="-122"/>
                <a:ea typeface="华文隶书" panose="02010800040101010101" pitchFamily="2" charset="-122"/>
              </a:rPr>
              <a:t> </a:t>
            </a:r>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Box 1"/>
          <p:cNvSpPr txBox="1">
            <a:spLocks noChangeArrowheads="1"/>
          </p:cNvSpPr>
          <p:nvPr/>
        </p:nvSpPr>
        <p:spPr bwMode="auto">
          <a:xfrm>
            <a:off x="642938" y="214313"/>
            <a:ext cx="3286125" cy="615950"/>
          </a:xfrm>
          <a:prstGeom prst="rect">
            <a:avLst/>
          </a:prstGeom>
          <a:noFill/>
          <a:ln w="9525">
            <a:noFill/>
            <a:miter lim="800000"/>
            <a:headEnd/>
            <a:tailEnd/>
          </a:ln>
        </p:spPr>
        <p:txBody>
          <a:bodyPr lIns="0" tIns="0" rIns="0" bIns="0">
            <a:spAutoFit/>
          </a:bodyPr>
          <a:lstStyle/>
          <a:p>
            <a:r>
              <a:rPr lang="en-US" altLang="zh-CN" sz="4000" b="1">
                <a:latin typeface="华文隶书"/>
                <a:ea typeface="华文隶书"/>
                <a:cs typeface="华文隶书"/>
              </a:rPr>
              <a:t>1.Text analysis</a:t>
            </a:r>
            <a:endParaRPr lang="en-US" altLang="zh-CN" sz="4000" b="1">
              <a:latin typeface="Times New Roman" pitchFamily="18" charset="0"/>
              <a:ea typeface="微软雅黑" pitchFamily="34" charset="-122"/>
              <a:cs typeface="Times New Roman" pitchFamily="18" charset="0"/>
            </a:endParaRPr>
          </a:p>
        </p:txBody>
      </p:sp>
      <p:sp>
        <p:nvSpPr>
          <p:cNvPr id="8" name="矩形 7"/>
          <p:cNvSpPr/>
          <p:nvPr/>
        </p:nvSpPr>
        <p:spPr>
          <a:xfrm>
            <a:off x="214313" y="1619250"/>
            <a:ext cx="2571750" cy="1079500"/>
          </a:xfrm>
          <a:prstGeom prst="rect">
            <a:avLst/>
          </a:prstGeom>
          <a:solidFill>
            <a:schemeClr val="bg1"/>
          </a:solidFill>
          <a:ln>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dirty="0">
                <a:solidFill>
                  <a:schemeClr val="tx1"/>
                </a:solidFill>
                <a:latin typeface="Times New Roman" pitchFamily="18" charset="0"/>
                <a:cs typeface="Times New Roman" pitchFamily="18" charset="0"/>
              </a:rPr>
              <a:t>The reason for his journey</a:t>
            </a:r>
            <a:endParaRPr lang="zh-CN" altLang="en-US" sz="2800" b="1" dirty="0">
              <a:solidFill>
                <a:schemeClr val="tx1"/>
              </a:solidFill>
              <a:latin typeface="Times New Roman" pitchFamily="18" charset="0"/>
              <a:cs typeface="Times New Roman" pitchFamily="18" charset="0"/>
            </a:endParaRPr>
          </a:p>
        </p:txBody>
      </p:sp>
      <p:sp>
        <p:nvSpPr>
          <p:cNvPr id="10" name="矩形 9"/>
          <p:cNvSpPr/>
          <p:nvPr/>
        </p:nvSpPr>
        <p:spPr>
          <a:xfrm>
            <a:off x="3143250" y="1609725"/>
            <a:ext cx="2857500" cy="1081088"/>
          </a:xfrm>
          <a:prstGeom prst="rect">
            <a:avLst/>
          </a:prstGeom>
          <a:solidFill>
            <a:schemeClr val="bg1"/>
          </a:solidFill>
          <a:ln>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dirty="0">
                <a:solidFill>
                  <a:schemeClr val="tx1"/>
                </a:solidFill>
                <a:latin typeface="Times New Roman" pitchFamily="18" charset="0"/>
                <a:cs typeface="Times New Roman" pitchFamily="18" charset="0"/>
              </a:rPr>
              <a:t>His journey plan and his journey</a:t>
            </a:r>
            <a:endParaRPr lang="zh-CN" altLang="en-US" sz="2800" b="1" dirty="0">
              <a:solidFill>
                <a:schemeClr val="tx1"/>
              </a:solidFill>
              <a:latin typeface="Times New Roman" pitchFamily="18" charset="0"/>
              <a:cs typeface="Times New Roman" pitchFamily="18" charset="0"/>
            </a:endParaRPr>
          </a:p>
        </p:txBody>
      </p:sp>
      <p:sp>
        <p:nvSpPr>
          <p:cNvPr id="6" name="矩形 5"/>
          <p:cNvSpPr/>
          <p:nvPr/>
        </p:nvSpPr>
        <p:spPr>
          <a:xfrm>
            <a:off x="6357938" y="1609725"/>
            <a:ext cx="2571750" cy="1081088"/>
          </a:xfrm>
          <a:prstGeom prst="rect">
            <a:avLst/>
          </a:prstGeom>
          <a:solidFill>
            <a:schemeClr val="bg1"/>
          </a:solidFill>
          <a:ln>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800" b="1" dirty="0">
                <a:solidFill>
                  <a:schemeClr val="tx1"/>
                </a:solidFill>
                <a:latin typeface="Times New Roman" pitchFamily="18" charset="0"/>
                <a:cs typeface="Times New Roman" pitchFamily="18" charset="0"/>
              </a:rPr>
              <a:t>His reflection</a:t>
            </a:r>
            <a:endParaRPr lang="zh-CN" altLang="en-US" sz="2800" b="1" dirty="0">
              <a:solidFill>
                <a:schemeClr val="tx1"/>
              </a:solidFill>
              <a:latin typeface="Times New Roman" pitchFamily="18" charset="0"/>
              <a:cs typeface="Times New Roman" pitchFamily="18" charset="0"/>
            </a:endParaRPr>
          </a:p>
        </p:txBody>
      </p:sp>
      <p:sp>
        <p:nvSpPr>
          <p:cNvPr id="7" name="右箭头 6"/>
          <p:cNvSpPr/>
          <p:nvPr/>
        </p:nvSpPr>
        <p:spPr>
          <a:xfrm>
            <a:off x="2857500" y="2071688"/>
            <a:ext cx="214313" cy="142875"/>
          </a:xfrm>
          <a:prstGeom prst="rightArrow">
            <a:avLst/>
          </a:prstGeom>
          <a:solidFill>
            <a:schemeClr val="tx2">
              <a:lumMod val="65000"/>
              <a:lumOff val="35000"/>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9" name="右箭头 8"/>
          <p:cNvSpPr/>
          <p:nvPr/>
        </p:nvSpPr>
        <p:spPr>
          <a:xfrm>
            <a:off x="6072188" y="2071688"/>
            <a:ext cx="214312" cy="142875"/>
          </a:xfrm>
          <a:prstGeom prst="rightArrow">
            <a:avLst/>
          </a:prstGeom>
          <a:solidFill>
            <a:schemeClr val="tx2">
              <a:lumMod val="65000"/>
              <a:lumOff val="35000"/>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468313" y="339725"/>
            <a:ext cx="138112" cy="363538"/>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000"/>
                                        <p:tgtEl>
                                          <p:spTgt spid="7"/>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1000"/>
                                        <p:tgtEl>
                                          <p:spTgt spid="1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1000"/>
                                        <p:tgtEl>
                                          <p:spTgt spid="9"/>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6" grpId="0" animBg="1"/>
      <p:bldP spid="7"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Box 1"/>
          <p:cNvSpPr txBox="1">
            <a:spLocks noChangeArrowheads="1"/>
          </p:cNvSpPr>
          <p:nvPr/>
        </p:nvSpPr>
        <p:spPr bwMode="auto">
          <a:xfrm>
            <a:off x="422275" y="73025"/>
            <a:ext cx="3286125" cy="554038"/>
          </a:xfrm>
          <a:prstGeom prst="rect">
            <a:avLst/>
          </a:prstGeom>
          <a:noFill/>
          <a:ln w="9525">
            <a:noFill/>
            <a:miter lim="800000"/>
            <a:headEnd/>
            <a:tailEnd/>
          </a:ln>
        </p:spPr>
        <p:txBody>
          <a:bodyPr lIns="0" tIns="0" rIns="0" bIns="0">
            <a:spAutoFit/>
          </a:bodyPr>
          <a:lstStyle/>
          <a:p>
            <a:r>
              <a:rPr lang="en-US" altLang="zh-CN" sz="3600" b="1">
                <a:latin typeface="华文隶书"/>
                <a:ea typeface="华文隶书"/>
                <a:cs typeface="华文隶书"/>
              </a:rPr>
              <a:t>1.Text analysis</a:t>
            </a:r>
            <a:endParaRPr lang="en-US" altLang="zh-CN" sz="3600" b="1">
              <a:latin typeface="Times New Roman" pitchFamily="18" charset="0"/>
              <a:ea typeface="微软雅黑" pitchFamily="34" charset="-122"/>
              <a:cs typeface="Times New Roman" pitchFamily="18" charset="0"/>
            </a:endParaRPr>
          </a:p>
        </p:txBody>
      </p:sp>
      <p:sp>
        <p:nvSpPr>
          <p:cNvPr id="8" name="矩形 7"/>
          <p:cNvSpPr/>
          <p:nvPr/>
        </p:nvSpPr>
        <p:spPr>
          <a:xfrm>
            <a:off x="214313" y="1643063"/>
            <a:ext cx="2428875" cy="1079500"/>
          </a:xfrm>
          <a:prstGeom prst="rect">
            <a:avLst/>
          </a:prstGeom>
          <a:solidFill>
            <a:schemeClr val="bg1"/>
          </a:solidFill>
          <a:ln>
            <a:solidFill>
              <a:srgbClr val="00B0F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2400" b="1" dirty="0">
                <a:solidFill>
                  <a:schemeClr val="tx1"/>
                </a:solidFill>
                <a:latin typeface="Times New Roman" pitchFamily="18" charset="0"/>
                <a:cs typeface="Times New Roman" pitchFamily="18" charset="0"/>
              </a:rPr>
              <a:t>The reason for his journey</a:t>
            </a:r>
            <a:endParaRPr lang="zh-CN" altLang="en-US" sz="2400" b="1" dirty="0">
              <a:solidFill>
                <a:schemeClr val="tx1"/>
              </a:solidFill>
              <a:latin typeface="Times New Roman" pitchFamily="18" charset="0"/>
              <a:cs typeface="Times New Roman" pitchFamily="18" charset="0"/>
            </a:endParaRPr>
          </a:p>
        </p:txBody>
      </p:sp>
      <p:sp>
        <p:nvSpPr>
          <p:cNvPr id="10" name="矩形 9"/>
          <p:cNvSpPr/>
          <p:nvPr/>
        </p:nvSpPr>
        <p:spPr>
          <a:xfrm>
            <a:off x="5875338" y="1714500"/>
            <a:ext cx="2857500" cy="1079500"/>
          </a:xfrm>
          <a:prstGeom prst="rect">
            <a:avLst/>
          </a:prstGeom>
          <a:solidFill>
            <a:schemeClr val="bg1"/>
          </a:solidFill>
          <a:ln>
            <a:solidFill>
              <a:srgbClr val="39373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lvl="1" fontAlgn="auto">
              <a:spcBef>
                <a:spcPts val="0"/>
              </a:spcBef>
              <a:spcAft>
                <a:spcPts val="0"/>
              </a:spcAft>
              <a:buSzPct val="70000"/>
              <a:defRPr/>
            </a:pPr>
            <a:r>
              <a:rPr lang="en-US" altLang="zh-CN" sz="2400" b="1" dirty="0">
                <a:solidFill>
                  <a:srgbClr val="FF0000"/>
                </a:solidFill>
                <a:latin typeface="Times New Roman" pitchFamily="18" charset="0"/>
                <a:cs typeface="Times New Roman" pitchFamily="18" charset="0"/>
              </a:rPr>
              <a:t>Change </a:t>
            </a:r>
            <a:r>
              <a:rPr lang="en-US" altLang="zh-CN" sz="2400" b="1" dirty="0">
                <a:solidFill>
                  <a:schemeClr val="tx1"/>
                </a:solidFill>
                <a:latin typeface="Times New Roman" pitchFamily="18" charset="0"/>
                <a:cs typeface="Times New Roman" pitchFamily="18" charset="0"/>
              </a:rPr>
              <a:t>in </a:t>
            </a:r>
            <a:r>
              <a:rPr lang="en-US" altLang="zh-CN" sz="2400" dirty="0">
                <a:solidFill>
                  <a:schemeClr val="tx1"/>
                </a:solidFill>
                <a:latin typeface="Times New Roman" pitchFamily="18" charset="0"/>
                <a:cs typeface="Times New Roman" pitchFamily="18" charset="0"/>
              </a:rPr>
              <a:t>American’s national motto</a:t>
            </a:r>
          </a:p>
        </p:txBody>
      </p:sp>
      <p:sp>
        <p:nvSpPr>
          <p:cNvPr id="12" name="矩形 11"/>
          <p:cNvSpPr/>
          <p:nvPr/>
        </p:nvSpPr>
        <p:spPr>
          <a:xfrm>
            <a:off x="3092450" y="1071563"/>
            <a:ext cx="2357438" cy="1143000"/>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SzPct val="70000"/>
              <a:defRPr/>
            </a:pPr>
            <a:r>
              <a:rPr lang="en-US" altLang="zh-CN" sz="2400" dirty="0">
                <a:solidFill>
                  <a:schemeClr val="tx1"/>
                </a:solidFill>
                <a:latin typeface="Times New Roman" pitchFamily="18" charset="0"/>
                <a:cs typeface="Times New Roman" pitchFamily="18" charset="0"/>
              </a:rPr>
              <a:t>    A  jerk</a:t>
            </a:r>
          </a:p>
        </p:txBody>
      </p:sp>
      <p:sp>
        <p:nvSpPr>
          <p:cNvPr id="16" name="矩形 15"/>
          <p:cNvSpPr/>
          <p:nvPr/>
        </p:nvSpPr>
        <p:spPr>
          <a:xfrm>
            <a:off x="3092450" y="2357438"/>
            <a:ext cx="2357438" cy="1143000"/>
          </a:xfrm>
          <a:prstGeom prst="rect">
            <a:avLst/>
          </a:prstGeom>
          <a:solidFill>
            <a:schemeClr val="bg1"/>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buSzPct val="70000"/>
              <a:defRPr/>
            </a:pPr>
            <a:endParaRPr lang="en-US" altLang="zh-CN" sz="2400" b="1" dirty="0">
              <a:solidFill>
                <a:srgbClr val="00B0F0"/>
              </a:solidFill>
              <a:latin typeface="Times New Roman" pitchFamily="18" charset="0"/>
              <a:cs typeface="Times New Roman" pitchFamily="18" charset="0"/>
            </a:endParaRPr>
          </a:p>
          <a:p>
            <a:pPr fontAlgn="auto">
              <a:spcBef>
                <a:spcPts val="0"/>
              </a:spcBef>
              <a:spcAft>
                <a:spcPts val="0"/>
              </a:spcAft>
              <a:buSzPct val="70000"/>
              <a:defRPr/>
            </a:pPr>
            <a:r>
              <a:rPr lang="en-US" altLang="zh-CN" sz="2400" b="1" dirty="0">
                <a:solidFill>
                  <a:schemeClr val="tx1"/>
                </a:solidFill>
                <a:latin typeface="Times New Roman" pitchFamily="18" charset="0"/>
                <a:cs typeface="Times New Roman" pitchFamily="18" charset="0"/>
              </a:rPr>
              <a:t>    </a:t>
            </a:r>
            <a:r>
              <a:rPr lang="en-US" altLang="zh-CN" sz="2400" dirty="0">
                <a:solidFill>
                  <a:schemeClr val="tx1"/>
                </a:solidFill>
                <a:latin typeface="Times New Roman" pitchFamily="18" charset="0"/>
                <a:cs typeface="Times New Roman" pitchFamily="18" charset="0"/>
              </a:rPr>
              <a:t>A  fool</a:t>
            </a:r>
          </a:p>
        </p:txBody>
      </p:sp>
      <p:sp>
        <p:nvSpPr>
          <p:cNvPr id="17" name="左大括号 16"/>
          <p:cNvSpPr/>
          <p:nvPr/>
        </p:nvSpPr>
        <p:spPr>
          <a:xfrm>
            <a:off x="2732088" y="1500188"/>
            <a:ext cx="285750" cy="1357312"/>
          </a:xfrm>
          <a:prstGeom prst="leftBrace">
            <a:avLst>
              <a:gd name="adj1" fmla="val 118094"/>
              <a:gd name="adj2" fmla="val 48993"/>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9" name="左大括号 8"/>
          <p:cNvSpPr/>
          <p:nvPr/>
        </p:nvSpPr>
        <p:spPr>
          <a:xfrm rot="10800000">
            <a:off x="5518150" y="1571625"/>
            <a:ext cx="285750" cy="1357313"/>
          </a:xfrm>
          <a:prstGeom prst="leftBrace">
            <a:avLst>
              <a:gd name="adj1" fmla="val 118094"/>
              <a:gd name="adj2" fmla="val 48993"/>
            </a:avLst>
          </a:prstGeom>
          <a:ln w="38100" cmpd="sng">
            <a:solidFill>
              <a:srgbClr val="0070C0"/>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zh-CN" altLang="en-US"/>
          </a:p>
        </p:txBody>
      </p:sp>
      <p:sp>
        <p:nvSpPr>
          <p:cNvPr id="11" name="矩形 10"/>
          <p:cNvSpPr/>
          <p:nvPr/>
        </p:nvSpPr>
        <p:spPr>
          <a:xfrm>
            <a:off x="250825" y="195263"/>
            <a:ext cx="139700" cy="365125"/>
          </a:xfrm>
          <a:prstGeom prst="rect">
            <a:avLst/>
          </a:prstGeom>
          <a:solidFill>
            <a:srgbClr val="5AD00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a:p>
        </p:txBody>
      </p:sp>
    </p:spTree>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0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10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10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left)">
                                      <p:cBhvr>
                                        <p:cTn id="22" dur="1000"/>
                                        <p:tgtEl>
                                          <p:spTgt spid="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6" grpId="0" animBg="1"/>
      <p:bldP spid="17" grpId="0" animBg="1"/>
      <p:bldP spid="9" grpId="0" animBg="1"/>
    </p:bldLst>
  </p:timing>
</p:sld>
</file>

<file path=ppt/theme/theme1.xml><?xml version="1.0" encoding="utf-8"?>
<a:theme xmlns:a="http://schemas.openxmlformats.org/drawingml/2006/main" name="Office 主题​​">
  <a:themeElements>
    <a:clrScheme name="灰度">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43F319">
            <a:alpha val="41000"/>
          </a:srgbClr>
        </a:solid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sz="2200" b="1" dirty="0" smtClean="0">
            <a:solidFill>
              <a:srgbClr val="F8F8F8"/>
            </a:solidFill>
            <a:latin typeface="Times New Roman" panose="02020603050405020304" pitchFamily="18" charset="0"/>
            <a:cs typeface="Times New Roman" panose="02020603050405020304" pitchFamily="18" charset="0"/>
          </a:defRPr>
        </a:defPPr>
      </a:lstStyle>
    </a:txDef>
  </a:objectDefaults>
  <a:extraClrSchemeLst/>
</a:theme>
</file>

<file path=ppt/theme/theme2.xml><?xml version="1.0" encoding="utf-8"?>
<a:theme xmlns:a="http://schemas.openxmlformats.org/drawingml/2006/main" name="诗情画意">
  <a:themeElements>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fontScheme name="诗情画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诗情画意 1">
        <a:dk1>
          <a:srgbClr val="007A77"/>
        </a:dk1>
        <a:lt1>
          <a:srgbClr val="FFFFFF"/>
        </a:lt1>
        <a:dk2>
          <a:srgbClr val="003399"/>
        </a:dk2>
        <a:lt2>
          <a:srgbClr val="C0C0C0"/>
        </a:lt2>
        <a:accent1>
          <a:srgbClr val="EBF7FF"/>
        </a:accent1>
        <a:accent2>
          <a:srgbClr val="3366FF"/>
        </a:accent2>
        <a:accent3>
          <a:srgbClr val="FFFFFF"/>
        </a:accent3>
        <a:accent4>
          <a:srgbClr val="006765"/>
        </a:accent4>
        <a:accent5>
          <a:srgbClr val="F3FAFF"/>
        </a:accent5>
        <a:accent6>
          <a:srgbClr val="2D5CE7"/>
        </a:accent6>
        <a:hlink>
          <a:srgbClr val="DC5900"/>
        </a:hlink>
        <a:folHlink>
          <a:srgbClr val="7979A5"/>
        </a:folHlink>
      </a:clrScheme>
      <a:clrMap bg1="lt1" tx1="dk1" bg2="lt2" tx2="dk2" accent1="accent1" accent2="accent2" accent3="accent3" accent4="accent4" accent5="accent5" accent6="accent6" hlink="hlink" folHlink="folHlink"/>
    </a:extraClrScheme>
    <a:extraClrScheme>
      <a:clrScheme name="诗情画意 2">
        <a:dk1>
          <a:srgbClr val="005FBE"/>
        </a:dk1>
        <a:lt1>
          <a:srgbClr val="FFFFDD"/>
        </a:lt1>
        <a:dk2>
          <a:srgbClr val="2C5884"/>
        </a:dk2>
        <a:lt2>
          <a:srgbClr val="C0C0C0"/>
        </a:lt2>
        <a:accent1>
          <a:srgbClr val="E9F7FF"/>
        </a:accent1>
        <a:accent2>
          <a:srgbClr val="F89400"/>
        </a:accent2>
        <a:accent3>
          <a:srgbClr val="FFFFEB"/>
        </a:accent3>
        <a:accent4>
          <a:srgbClr val="0050A2"/>
        </a:accent4>
        <a:accent5>
          <a:srgbClr val="F2FAFF"/>
        </a:accent5>
        <a:accent6>
          <a:srgbClr val="E18600"/>
        </a:accent6>
        <a:hlink>
          <a:srgbClr val="B20048"/>
        </a:hlink>
        <a:folHlink>
          <a:srgbClr val="008080"/>
        </a:folHlink>
      </a:clrScheme>
      <a:clrMap bg1="lt1" tx1="dk1" bg2="lt2" tx2="dk2" accent1="accent1" accent2="accent2" accent3="accent3" accent4="accent4" accent5="accent5" accent6="accent6" hlink="hlink" folHlink="folHlink"/>
    </a:extraClrScheme>
    <a:extraClrScheme>
      <a:clrScheme name="诗情画意 3">
        <a:dk1>
          <a:srgbClr val="5D5D8B"/>
        </a:dk1>
        <a:lt1>
          <a:srgbClr val="DAEADE"/>
        </a:lt1>
        <a:dk2>
          <a:srgbClr val="A25269"/>
        </a:dk2>
        <a:lt2>
          <a:srgbClr val="C0C0C0"/>
        </a:lt2>
        <a:accent1>
          <a:srgbClr val="FFFFDD"/>
        </a:accent1>
        <a:accent2>
          <a:srgbClr val="3399FF"/>
        </a:accent2>
        <a:accent3>
          <a:srgbClr val="EAF3EC"/>
        </a:accent3>
        <a:accent4>
          <a:srgbClr val="4E4E76"/>
        </a:accent4>
        <a:accent5>
          <a:srgbClr val="FFFFEB"/>
        </a:accent5>
        <a:accent6>
          <a:srgbClr val="2D8AE7"/>
        </a:accent6>
        <a:hlink>
          <a:srgbClr val="336699"/>
        </a:hlink>
        <a:folHlink>
          <a:srgbClr val="F08F00"/>
        </a:folHlink>
      </a:clrScheme>
      <a:clrMap bg1="lt1" tx1="dk1" bg2="lt2" tx2="dk2" accent1="accent1" accent2="accent2" accent3="accent3" accent4="accent4" accent5="accent5" accent6="accent6" hlink="hlink" folHlink="folHlink"/>
    </a:extraClrScheme>
    <a:extraClrScheme>
      <a:clrScheme name="诗情画意 4">
        <a:dk1>
          <a:srgbClr val="006666"/>
        </a:dk1>
        <a:lt1>
          <a:srgbClr val="CCECFF"/>
        </a:lt1>
        <a:dk2>
          <a:srgbClr val="336699"/>
        </a:dk2>
        <a:lt2>
          <a:srgbClr val="C0C0C0"/>
        </a:lt2>
        <a:accent1>
          <a:srgbClr val="FFFFCC"/>
        </a:accent1>
        <a:accent2>
          <a:srgbClr val="FF6600"/>
        </a:accent2>
        <a:accent3>
          <a:srgbClr val="E2F4FF"/>
        </a:accent3>
        <a:accent4>
          <a:srgbClr val="005656"/>
        </a:accent4>
        <a:accent5>
          <a:srgbClr val="FFFFE2"/>
        </a:accent5>
        <a:accent6>
          <a:srgbClr val="E75C00"/>
        </a:accent6>
        <a:hlink>
          <a:srgbClr val="0066FF"/>
        </a:hlink>
        <a:folHlink>
          <a:srgbClr val="BE547F"/>
        </a:folHlink>
      </a:clrScheme>
      <a:clrMap bg1="lt1" tx1="dk1" bg2="lt2" tx2="dk2" accent1="accent1" accent2="accent2" accent3="accent3" accent4="accent4" accent5="accent5" accent6="accent6" hlink="hlink" folHlink="folHlink"/>
    </a:extraClrScheme>
    <a:extraClrScheme>
      <a:clrScheme name="诗情画意 5">
        <a:dk1>
          <a:srgbClr val="0033CC"/>
        </a:dk1>
        <a:lt1>
          <a:srgbClr val="FFE9E9"/>
        </a:lt1>
        <a:dk2>
          <a:srgbClr val="000000"/>
        </a:dk2>
        <a:lt2>
          <a:srgbClr val="C0C0C0"/>
        </a:lt2>
        <a:accent1>
          <a:srgbClr val="D5E5DB"/>
        </a:accent1>
        <a:accent2>
          <a:srgbClr val="3366FF"/>
        </a:accent2>
        <a:accent3>
          <a:srgbClr val="FFF2F2"/>
        </a:accent3>
        <a:accent4>
          <a:srgbClr val="002AAE"/>
        </a:accent4>
        <a:accent5>
          <a:srgbClr val="E7F0EA"/>
        </a:accent5>
        <a:accent6>
          <a:srgbClr val="2D5CE7"/>
        </a:accent6>
        <a:hlink>
          <a:srgbClr val="FF9900"/>
        </a:hlink>
        <a:folHlink>
          <a:srgbClr val="008080"/>
        </a:folHlink>
      </a:clrScheme>
      <a:clrMap bg1="lt1" tx1="dk1" bg2="lt2" tx2="dk2" accent1="accent1" accent2="accent2" accent3="accent3" accent4="accent4" accent5="accent5" accent6="accent6" hlink="hlink" folHlink="folHlink"/>
    </a:extraClrScheme>
    <a:extraClrScheme>
      <a:clrScheme name="诗情画意 6">
        <a:dk1>
          <a:srgbClr val="336699"/>
        </a:dk1>
        <a:lt1>
          <a:srgbClr val="F4E9E0"/>
        </a:lt1>
        <a:dk2>
          <a:srgbClr val="DC5900"/>
        </a:dk2>
        <a:lt2>
          <a:srgbClr val="C0C0C0"/>
        </a:lt2>
        <a:accent1>
          <a:srgbClr val="E4E4E4"/>
        </a:accent1>
        <a:accent2>
          <a:srgbClr val="3399FF"/>
        </a:accent2>
        <a:accent3>
          <a:srgbClr val="F8F2ED"/>
        </a:accent3>
        <a:accent4>
          <a:srgbClr val="2A5682"/>
        </a:accent4>
        <a:accent5>
          <a:srgbClr val="EFEFEF"/>
        </a:accent5>
        <a:accent6>
          <a:srgbClr val="2D8AE7"/>
        </a:accent6>
        <a:hlink>
          <a:srgbClr val="CC0066"/>
        </a:hlink>
        <a:folHlink>
          <a:srgbClr val="008080"/>
        </a:folHlink>
      </a:clrScheme>
      <a:clrMap bg1="lt1" tx1="dk1" bg2="lt2" tx2="dk2" accent1="accent1" accent2="accent2" accent3="accent3" accent4="accent4" accent5="accent5" accent6="accent6" hlink="hlink" folHlink="folHlink"/>
    </a:extraClrScheme>
    <a:extraClrScheme>
      <a:clrScheme name="诗情画意 7">
        <a:dk1>
          <a:srgbClr val="CC3300"/>
        </a:dk1>
        <a:lt1>
          <a:srgbClr val="E5E5FF"/>
        </a:lt1>
        <a:dk2>
          <a:srgbClr val="565680"/>
        </a:dk2>
        <a:lt2>
          <a:srgbClr val="C0C0C0"/>
        </a:lt2>
        <a:accent1>
          <a:srgbClr val="E6E4EC"/>
        </a:accent1>
        <a:accent2>
          <a:srgbClr val="0066CC"/>
        </a:accent2>
        <a:accent3>
          <a:srgbClr val="F0F0FF"/>
        </a:accent3>
        <a:accent4>
          <a:srgbClr val="AE2A00"/>
        </a:accent4>
        <a:accent5>
          <a:srgbClr val="F0EFF4"/>
        </a:accent5>
        <a:accent6>
          <a:srgbClr val="005CB9"/>
        </a:accent6>
        <a:hlink>
          <a:srgbClr val="008080"/>
        </a:hlink>
        <a:folHlink>
          <a:srgbClr val="7B7BA7"/>
        </a:folHlink>
      </a:clrScheme>
      <a:clrMap bg1="lt1" tx1="dk1" bg2="lt2" tx2="dk2" accent1="accent1" accent2="accent2" accent3="accent3" accent4="accent4" accent5="accent5" accent6="accent6" hlink="hlink" folHlink="folHlink"/>
    </a:extraClrScheme>
    <a:extraClrScheme>
      <a:clrScheme name="诗情画意 8">
        <a:dk1>
          <a:srgbClr val="000099"/>
        </a:dk1>
        <a:lt1>
          <a:srgbClr val="FFE2C5"/>
        </a:lt1>
        <a:dk2>
          <a:srgbClr val="007D7A"/>
        </a:dk2>
        <a:lt2>
          <a:srgbClr val="C0C0C0"/>
        </a:lt2>
        <a:accent1>
          <a:srgbClr val="EAEAEA"/>
        </a:accent1>
        <a:accent2>
          <a:srgbClr val="B26EB4"/>
        </a:accent2>
        <a:accent3>
          <a:srgbClr val="FFEEDF"/>
        </a:accent3>
        <a:accent4>
          <a:srgbClr val="000082"/>
        </a:accent4>
        <a:accent5>
          <a:srgbClr val="F3F3F3"/>
        </a:accent5>
        <a:accent6>
          <a:srgbClr val="A163A3"/>
        </a:accent6>
        <a:hlink>
          <a:srgbClr val="CC3300"/>
        </a:hlink>
        <a:folHlink>
          <a:srgbClr val="0088E4"/>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3239</TotalTime>
  <Words>692</Words>
  <Application>Microsoft Office PowerPoint</Application>
  <PresentationFormat>On-screen Show (16:9)</PresentationFormat>
  <Paragraphs>101</Paragraphs>
  <Slides>20</Slides>
  <Notes>4</Notes>
  <HiddenSlides>0</HiddenSlides>
  <MMClips>0</MMClips>
  <ScaleCrop>false</ScaleCrop>
  <HeadingPairs>
    <vt:vector size="6" baseType="variant">
      <vt:variant>
        <vt:lpstr>已用的字体</vt:lpstr>
      </vt:variant>
      <vt:variant>
        <vt:i4>12</vt:i4>
      </vt:variant>
      <vt:variant>
        <vt:lpstr>演示文稿设计模板</vt:lpstr>
      </vt:variant>
      <vt:variant>
        <vt:i4>4</vt:i4>
      </vt:variant>
      <vt:variant>
        <vt:lpstr>幻灯片标题</vt:lpstr>
      </vt:variant>
      <vt:variant>
        <vt:i4>20</vt:i4>
      </vt:variant>
    </vt:vector>
  </HeadingPairs>
  <TitlesOfParts>
    <vt:vector size="36" baseType="lpstr">
      <vt:lpstr>Arial</vt:lpstr>
      <vt:lpstr>宋体</vt:lpstr>
      <vt:lpstr>Calibri</vt:lpstr>
      <vt:lpstr>Wingdings</vt:lpstr>
      <vt:lpstr>FrankRuehl</vt:lpstr>
      <vt:lpstr>Adobe Gothic Std B</vt:lpstr>
      <vt:lpstr>华文隶书</vt:lpstr>
      <vt:lpstr>Times New Roman</vt:lpstr>
      <vt:lpstr>华文新魏</vt:lpstr>
      <vt:lpstr>Berlin Sans FB</vt:lpstr>
      <vt:lpstr>微软雅黑</vt:lpstr>
      <vt:lpstr>仿宋</vt:lpstr>
      <vt:lpstr>Office 主题​​</vt:lpstr>
      <vt:lpstr>Office 主题​​</vt:lpstr>
      <vt:lpstr>Office 主题​​</vt:lpstr>
      <vt:lpstr>诗情画意</vt:lpstr>
      <vt:lpstr>幻灯片 1</vt:lpstr>
      <vt:lpstr>幻灯片 2</vt:lpstr>
      <vt:lpstr>"I was empty of passion. I was numb. I was halfway to nowhere. I was dead," McIntyre writes in "The Kindness of Strangers," attempting to hitchhike  cross-country with nothing more than a backpack and a passion to discover himself and America.                                                   --The Author </vt:lpstr>
      <vt:lpstr> He has found varying degrees of kindness in strangers from all walks of life  and discovered more about people and values and life on the road in America than he'd ever thought possible. </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Company>Yangtze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Stilwell Joseph</dc:creator>
  <cp:lastModifiedBy>Guest</cp:lastModifiedBy>
  <cp:revision>1002</cp:revision>
  <dcterms:created xsi:type="dcterms:W3CDTF">2014-03-26T14:37:33Z</dcterms:created>
  <dcterms:modified xsi:type="dcterms:W3CDTF">2014-12-13T09:10:30Z</dcterms:modified>
</cp:coreProperties>
</file>