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 id="2147483673" r:id="rId3"/>
  </p:sldMasterIdLst>
  <p:notesMasterIdLst>
    <p:notesMasterId r:id="rId26"/>
  </p:notesMasterIdLst>
  <p:handoutMasterIdLst>
    <p:handoutMasterId r:id="rId27"/>
  </p:handoutMasterIdLst>
  <p:sldIdLst>
    <p:sldId id="356" r:id="rId4"/>
    <p:sldId id="396" r:id="rId5"/>
    <p:sldId id="397" r:id="rId6"/>
    <p:sldId id="398" r:id="rId7"/>
    <p:sldId id="399" r:id="rId8"/>
    <p:sldId id="400" r:id="rId9"/>
    <p:sldId id="258" r:id="rId10"/>
    <p:sldId id="259" r:id="rId11"/>
    <p:sldId id="325" r:id="rId12"/>
    <p:sldId id="384" r:id="rId13"/>
    <p:sldId id="372" r:id="rId14"/>
    <p:sldId id="335" r:id="rId15"/>
    <p:sldId id="390" r:id="rId16"/>
    <p:sldId id="336" r:id="rId17"/>
    <p:sldId id="392" r:id="rId18"/>
    <p:sldId id="374" r:id="rId19"/>
    <p:sldId id="395" r:id="rId20"/>
    <p:sldId id="341" r:id="rId21"/>
    <p:sldId id="375" r:id="rId22"/>
    <p:sldId id="350" r:id="rId23"/>
    <p:sldId id="347" r:id="rId24"/>
    <p:sldId id="352" r:id="rId25"/>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39373A"/>
    <a:srgbClr val="43F319"/>
    <a:srgbClr val="5ECD0F"/>
    <a:srgbClr val="5AD00A"/>
    <a:srgbClr val="2CBA0A"/>
    <a:srgbClr val="9CEB37"/>
    <a:srgbClr val="006600"/>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90" y="-360"/>
      </p:cViewPr>
      <p:guideLst>
        <p:guide orient="horz" pos="1620"/>
        <p:guide pos="3878"/>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7854DE-7CE3-48FF-99DB-78ACA64C7ECC}" type="doc">
      <dgm:prSet loTypeId="urn:microsoft.com/office/officeart/2005/8/layout/cycle3" loCatId="cycle" qsTypeId="urn:microsoft.com/office/officeart/2005/8/quickstyle/simple4" qsCatId="simple" csTypeId="urn:microsoft.com/office/officeart/2005/8/colors/accent1_2#1" csCatId="accent1" phldr="1"/>
      <dgm:spPr/>
      <dgm:t>
        <a:bodyPr/>
        <a:lstStyle/>
        <a:p>
          <a:endParaRPr lang="zh-CN" altLang="en-US"/>
        </a:p>
      </dgm:t>
    </dgm:pt>
    <dgm:pt modelId="{077C02FD-961E-4EFF-BCB5-B12E0BEA2B05}">
      <dgm:prSet phldrT="[文本]" custT="1"/>
      <dgm:spPr/>
      <dgm:t>
        <a:bodyPr/>
        <a:lstStyle/>
        <a:p>
          <a:r>
            <a:rPr lang="en-US" altLang="zh-CN" sz="2400" b="1" dirty="0" smtClean="0">
              <a:solidFill>
                <a:srgbClr val="0070C0"/>
              </a:solidFill>
              <a:latin typeface="Times New Roman" pitchFamily="18" charset="0"/>
              <a:cs typeface="Times New Roman" pitchFamily="18" charset="0"/>
            </a:rPr>
            <a:t>Who</a:t>
          </a:r>
          <a:endParaRPr lang="zh-CN" altLang="en-US" sz="2400" b="1" dirty="0" smtClean="0">
            <a:solidFill>
              <a:srgbClr val="0070C0"/>
            </a:solidFill>
            <a:latin typeface="Times New Roman" pitchFamily="18" charset="0"/>
            <a:cs typeface="Times New Roman" pitchFamily="18" charset="0"/>
          </a:endParaRPr>
        </a:p>
      </dgm:t>
    </dgm:pt>
    <dgm:pt modelId="{8DF6B8E5-B796-48A3-BD0D-D756DAEC43AF}" type="parTrans" cxnId="{2FBD3696-B807-46D5-AF65-0FB831FEF99E}">
      <dgm:prSet/>
      <dgm:spPr/>
      <dgm:t>
        <a:bodyPr/>
        <a:lstStyle/>
        <a:p>
          <a:endParaRPr lang="zh-CN" altLang="en-US"/>
        </a:p>
      </dgm:t>
    </dgm:pt>
    <dgm:pt modelId="{B2E5C3A8-04DF-4004-93E6-6589D40110B5}" type="sibTrans" cxnId="{2FBD3696-B807-46D5-AF65-0FB831FEF99E}">
      <dgm:prSet/>
      <dgm:spPr/>
      <dgm:t>
        <a:bodyPr/>
        <a:lstStyle/>
        <a:p>
          <a:endParaRPr lang="zh-CN" altLang="en-US"/>
        </a:p>
      </dgm:t>
    </dgm:pt>
    <dgm:pt modelId="{B675DE8E-73A5-4A29-BE98-66C484E4DFC5}">
      <dgm:prSet phldrT="[文本]" custT="1"/>
      <dgm:spPr/>
      <dgm:t>
        <a:bodyPr/>
        <a:lstStyle/>
        <a:p>
          <a:r>
            <a:rPr lang="en-US" altLang="zh-CN" sz="2400" b="1" dirty="0" smtClean="0">
              <a:solidFill>
                <a:srgbClr val="0070C0"/>
              </a:solidFill>
              <a:latin typeface="Times New Roman" pitchFamily="18" charset="0"/>
              <a:cs typeface="Times New Roman" pitchFamily="18" charset="0"/>
            </a:rPr>
            <a:t>When</a:t>
          </a:r>
          <a:endParaRPr lang="zh-CN" altLang="en-US" sz="2400" b="1" dirty="0">
            <a:solidFill>
              <a:srgbClr val="0070C0"/>
            </a:solidFill>
            <a:latin typeface="Times New Roman" pitchFamily="18" charset="0"/>
            <a:cs typeface="Times New Roman" pitchFamily="18" charset="0"/>
          </a:endParaRPr>
        </a:p>
      </dgm:t>
    </dgm:pt>
    <dgm:pt modelId="{B4071A94-E643-43A1-8985-EFC96BC97735}" type="parTrans" cxnId="{036696EC-A114-41D4-8FD6-AC1AF42563A1}">
      <dgm:prSet/>
      <dgm:spPr/>
      <dgm:t>
        <a:bodyPr/>
        <a:lstStyle/>
        <a:p>
          <a:endParaRPr lang="zh-CN" altLang="en-US"/>
        </a:p>
      </dgm:t>
    </dgm:pt>
    <dgm:pt modelId="{93C3408E-D667-4BCB-8090-BBE32A8DD615}" type="sibTrans" cxnId="{036696EC-A114-41D4-8FD6-AC1AF42563A1}">
      <dgm:prSet/>
      <dgm:spPr/>
      <dgm:t>
        <a:bodyPr/>
        <a:lstStyle/>
        <a:p>
          <a:endParaRPr lang="zh-CN" altLang="en-US"/>
        </a:p>
      </dgm:t>
    </dgm:pt>
    <dgm:pt modelId="{789FA8F2-9230-47CA-9F70-8F87A5E6AC1E}">
      <dgm:prSet phldrT="[文本]" custT="1"/>
      <dgm:spPr/>
      <dgm:t>
        <a:bodyPr/>
        <a:lstStyle/>
        <a:p>
          <a:r>
            <a:rPr lang="en-US" altLang="zh-CN" sz="2400" b="1" dirty="0" smtClean="0">
              <a:solidFill>
                <a:srgbClr val="0070C0"/>
              </a:solidFill>
              <a:latin typeface="Times New Roman" pitchFamily="18" charset="0"/>
              <a:cs typeface="Times New Roman" pitchFamily="18" charset="0"/>
            </a:rPr>
            <a:t>Where</a:t>
          </a:r>
          <a:endParaRPr lang="zh-CN" altLang="en-US" sz="2400" b="1" dirty="0" smtClean="0">
            <a:solidFill>
              <a:srgbClr val="0070C0"/>
            </a:solidFill>
            <a:latin typeface="Times New Roman" pitchFamily="18" charset="0"/>
            <a:cs typeface="Times New Roman" pitchFamily="18" charset="0"/>
          </a:endParaRPr>
        </a:p>
      </dgm:t>
    </dgm:pt>
    <dgm:pt modelId="{73A8E0C6-F858-4C9D-830D-77CCF0CCE942}" type="parTrans" cxnId="{05AA1E9D-4BC8-4EEE-A890-00D8D47F4A84}">
      <dgm:prSet/>
      <dgm:spPr/>
      <dgm:t>
        <a:bodyPr/>
        <a:lstStyle/>
        <a:p>
          <a:endParaRPr lang="zh-CN" altLang="en-US"/>
        </a:p>
      </dgm:t>
    </dgm:pt>
    <dgm:pt modelId="{EA10E048-4DA2-409F-9E27-084E9B795FF5}" type="sibTrans" cxnId="{05AA1E9D-4BC8-4EEE-A890-00D8D47F4A84}">
      <dgm:prSet/>
      <dgm:spPr/>
      <dgm:t>
        <a:bodyPr/>
        <a:lstStyle/>
        <a:p>
          <a:endParaRPr lang="zh-CN" altLang="en-US"/>
        </a:p>
      </dgm:t>
    </dgm:pt>
    <dgm:pt modelId="{AA4B53A7-C8ED-4215-A22C-1300A7018143}">
      <dgm:prSet phldrT="[文本]" custT="1"/>
      <dgm:spPr/>
      <dgm:t>
        <a:bodyPr/>
        <a:lstStyle/>
        <a:p>
          <a:r>
            <a:rPr lang="en-US" altLang="zh-CN" sz="2400" b="1" dirty="0" smtClean="0">
              <a:solidFill>
                <a:srgbClr val="0070C0"/>
              </a:solidFill>
              <a:latin typeface="Times New Roman" pitchFamily="18" charset="0"/>
              <a:cs typeface="Times New Roman" pitchFamily="18" charset="0"/>
            </a:rPr>
            <a:t>What </a:t>
          </a:r>
          <a:endParaRPr lang="zh-CN" altLang="en-US" sz="2400" b="1" dirty="0">
            <a:solidFill>
              <a:srgbClr val="0070C0"/>
            </a:solidFill>
            <a:latin typeface="Times New Roman" pitchFamily="18" charset="0"/>
            <a:cs typeface="Times New Roman" pitchFamily="18" charset="0"/>
          </a:endParaRPr>
        </a:p>
      </dgm:t>
    </dgm:pt>
    <dgm:pt modelId="{1B3D474E-05AD-48E3-93B1-C40F8EB1CAA0}" type="parTrans" cxnId="{D8ACAE74-2CF1-4804-A836-CE15811F2188}">
      <dgm:prSet/>
      <dgm:spPr/>
      <dgm:t>
        <a:bodyPr/>
        <a:lstStyle/>
        <a:p>
          <a:endParaRPr lang="zh-CN" altLang="en-US"/>
        </a:p>
      </dgm:t>
    </dgm:pt>
    <dgm:pt modelId="{730ABEF0-06F4-4FFF-9BE8-25749F357AF2}" type="sibTrans" cxnId="{D8ACAE74-2CF1-4804-A836-CE15811F2188}">
      <dgm:prSet/>
      <dgm:spPr/>
      <dgm:t>
        <a:bodyPr/>
        <a:lstStyle/>
        <a:p>
          <a:endParaRPr lang="zh-CN" altLang="en-US"/>
        </a:p>
      </dgm:t>
    </dgm:pt>
    <dgm:pt modelId="{91AF7AE3-732A-4BCD-89D0-C0CBA878E295}">
      <dgm:prSet phldrT="[文本]" custT="1"/>
      <dgm:spPr/>
      <dgm:t>
        <a:bodyPr/>
        <a:lstStyle/>
        <a:p>
          <a:r>
            <a:rPr lang="en-US" altLang="zh-CN" sz="2400" b="1" dirty="0" smtClean="0">
              <a:solidFill>
                <a:srgbClr val="0070C0"/>
              </a:solidFill>
              <a:latin typeface="Times New Roman" pitchFamily="18" charset="0"/>
              <a:cs typeface="Times New Roman" pitchFamily="18" charset="0"/>
            </a:rPr>
            <a:t>How </a:t>
          </a:r>
          <a:endParaRPr lang="zh-CN" altLang="en-US" sz="2400" b="1" dirty="0" smtClean="0">
            <a:solidFill>
              <a:srgbClr val="0070C0"/>
            </a:solidFill>
            <a:latin typeface="Times New Roman" pitchFamily="18" charset="0"/>
            <a:cs typeface="Times New Roman" pitchFamily="18" charset="0"/>
          </a:endParaRPr>
        </a:p>
      </dgm:t>
    </dgm:pt>
    <dgm:pt modelId="{62350F0D-8E23-4B15-9DDF-5DAFA17BAF13}" type="parTrans" cxnId="{47A176E1-7992-4FD2-8324-7431F1EEB23F}">
      <dgm:prSet/>
      <dgm:spPr/>
      <dgm:t>
        <a:bodyPr/>
        <a:lstStyle/>
        <a:p>
          <a:endParaRPr lang="zh-CN" altLang="en-US"/>
        </a:p>
      </dgm:t>
    </dgm:pt>
    <dgm:pt modelId="{493EFFD3-8B1C-4A3B-AC18-3491E550EB2D}" type="sibTrans" cxnId="{47A176E1-7992-4FD2-8324-7431F1EEB23F}">
      <dgm:prSet/>
      <dgm:spPr/>
      <dgm:t>
        <a:bodyPr/>
        <a:lstStyle/>
        <a:p>
          <a:endParaRPr lang="zh-CN" altLang="en-US"/>
        </a:p>
      </dgm:t>
    </dgm:pt>
    <dgm:pt modelId="{3E947FE9-C3C2-4AFF-B754-0C9E4B2B8400}">
      <dgm:prSet phldrT="[文本]" custT="1"/>
      <dgm:spPr/>
      <dgm:t>
        <a:bodyPr/>
        <a:lstStyle/>
        <a:p>
          <a:r>
            <a:rPr lang="en-US" altLang="zh-CN" sz="2400" b="1" dirty="0" smtClean="0">
              <a:solidFill>
                <a:srgbClr val="0070C0"/>
              </a:solidFill>
              <a:latin typeface="Times New Roman" pitchFamily="18" charset="0"/>
              <a:cs typeface="Times New Roman" pitchFamily="18" charset="0"/>
            </a:rPr>
            <a:t>Why </a:t>
          </a:r>
          <a:endParaRPr lang="zh-CN" altLang="en-US" sz="2400" b="1" dirty="0">
            <a:solidFill>
              <a:srgbClr val="0070C0"/>
            </a:solidFill>
            <a:latin typeface="Times New Roman" pitchFamily="18" charset="0"/>
            <a:cs typeface="Times New Roman" pitchFamily="18" charset="0"/>
          </a:endParaRPr>
        </a:p>
      </dgm:t>
    </dgm:pt>
    <dgm:pt modelId="{E574724B-6847-4286-AEA6-8A9D08E0EE50}" type="parTrans" cxnId="{FEC98E30-131C-49F4-91D8-7FB800736100}">
      <dgm:prSet/>
      <dgm:spPr/>
      <dgm:t>
        <a:bodyPr/>
        <a:lstStyle/>
        <a:p>
          <a:endParaRPr lang="zh-CN" altLang="en-US"/>
        </a:p>
      </dgm:t>
    </dgm:pt>
    <dgm:pt modelId="{145227A8-53F1-43D6-A7B4-AED93ABE299A}" type="sibTrans" cxnId="{FEC98E30-131C-49F4-91D8-7FB800736100}">
      <dgm:prSet/>
      <dgm:spPr/>
      <dgm:t>
        <a:bodyPr/>
        <a:lstStyle/>
        <a:p>
          <a:endParaRPr lang="zh-CN" altLang="en-US"/>
        </a:p>
      </dgm:t>
    </dgm:pt>
    <dgm:pt modelId="{5186379B-DD36-4045-8C82-501FC59E2C34}" type="pres">
      <dgm:prSet presAssocID="{0F7854DE-7CE3-48FF-99DB-78ACA64C7ECC}" presName="Name0" presStyleCnt="0">
        <dgm:presLayoutVars>
          <dgm:dir/>
          <dgm:resizeHandles val="exact"/>
        </dgm:presLayoutVars>
      </dgm:prSet>
      <dgm:spPr/>
      <dgm:t>
        <a:bodyPr/>
        <a:lstStyle/>
        <a:p>
          <a:endParaRPr lang="zh-CN" altLang="en-US"/>
        </a:p>
      </dgm:t>
    </dgm:pt>
    <dgm:pt modelId="{3E57345E-D887-47E0-98C7-F01293EEDB7B}" type="pres">
      <dgm:prSet presAssocID="{0F7854DE-7CE3-48FF-99DB-78ACA64C7ECC}" presName="cycle" presStyleCnt="0"/>
      <dgm:spPr/>
      <dgm:t>
        <a:bodyPr/>
        <a:lstStyle/>
        <a:p>
          <a:endParaRPr lang="zh-CN" altLang="en-US"/>
        </a:p>
      </dgm:t>
    </dgm:pt>
    <dgm:pt modelId="{85B2E7E3-45AA-4E19-A975-E310BC790D6E}" type="pres">
      <dgm:prSet presAssocID="{077C02FD-961E-4EFF-BCB5-B12E0BEA2B05}" presName="nodeFirstNode" presStyleLbl="node1" presStyleIdx="0" presStyleCnt="6">
        <dgm:presLayoutVars>
          <dgm:bulletEnabled val="1"/>
        </dgm:presLayoutVars>
      </dgm:prSet>
      <dgm:spPr/>
      <dgm:t>
        <a:bodyPr/>
        <a:lstStyle/>
        <a:p>
          <a:endParaRPr lang="zh-CN" altLang="en-US"/>
        </a:p>
      </dgm:t>
    </dgm:pt>
    <dgm:pt modelId="{E30793D2-42EF-4751-AF9B-BBBDC75B0C01}" type="pres">
      <dgm:prSet presAssocID="{B2E5C3A8-04DF-4004-93E6-6589D40110B5}" presName="sibTransFirstNode" presStyleLbl="bgShp" presStyleIdx="0" presStyleCnt="1"/>
      <dgm:spPr/>
      <dgm:t>
        <a:bodyPr/>
        <a:lstStyle/>
        <a:p>
          <a:endParaRPr lang="zh-CN" altLang="en-US"/>
        </a:p>
      </dgm:t>
    </dgm:pt>
    <dgm:pt modelId="{CA4F7EC9-8A66-4CE6-8934-A956E81D22DA}" type="pres">
      <dgm:prSet presAssocID="{B675DE8E-73A5-4A29-BE98-66C484E4DFC5}" presName="nodeFollowingNodes" presStyleLbl="node1" presStyleIdx="1" presStyleCnt="6">
        <dgm:presLayoutVars>
          <dgm:bulletEnabled val="1"/>
        </dgm:presLayoutVars>
      </dgm:prSet>
      <dgm:spPr/>
      <dgm:t>
        <a:bodyPr/>
        <a:lstStyle/>
        <a:p>
          <a:endParaRPr lang="zh-CN" altLang="en-US"/>
        </a:p>
      </dgm:t>
    </dgm:pt>
    <dgm:pt modelId="{66800FD2-EFA4-4FDF-A0FF-36E7232E9A4B}" type="pres">
      <dgm:prSet presAssocID="{789FA8F2-9230-47CA-9F70-8F87A5E6AC1E}" presName="nodeFollowingNodes" presStyleLbl="node1" presStyleIdx="2" presStyleCnt="6">
        <dgm:presLayoutVars>
          <dgm:bulletEnabled val="1"/>
        </dgm:presLayoutVars>
      </dgm:prSet>
      <dgm:spPr/>
      <dgm:t>
        <a:bodyPr/>
        <a:lstStyle/>
        <a:p>
          <a:endParaRPr lang="zh-CN" altLang="en-US"/>
        </a:p>
      </dgm:t>
    </dgm:pt>
    <dgm:pt modelId="{89ACC5E2-B95D-4AD8-80C2-651C40B41B3A}" type="pres">
      <dgm:prSet presAssocID="{AA4B53A7-C8ED-4215-A22C-1300A7018143}" presName="nodeFollowingNodes" presStyleLbl="node1" presStyleIdx="3" presStyleCnt="6">
        <dgm:presLayoutVars>
          <dgm:bulletEnabled val="1"/>
        </dgm:presLayoutVars>
      </dgm:prSet>
      <dgm:spPr/>
      <dgm:t>
        <a:bodyPr/>
        <a:lstStyle/>
        <a:p>
          <a:endParaRPr lang="zh-CN" altLang="en-US"/>
        </a:p>
      </dgm:t>
    </dgm:pt>
    <dgm:pt modelId="{9EA097FD-1114-4EB5-9061-33FD58B3F413}" type="pres">
      <dgm:prSet presAssocID="{91AF7AE3-732A-4BCD-89D0-C0CBA878E295}" presName="nodeFollowingNodes" presStyleLbl="node1" presStyleIdx="4" presStyleCnt="6">
        <dgm:presLayoutVars>
          <dgm:bulletEnabled val="1"/>
        </dgm:presLayoutVars>
      </dgm:prSet>
      <dgm:spPr/>
      <dgm:t>
        <a:bodyPr/>
        <a:lstStyle/>
        <a:p>
          <a:endParaRPr lang="zh-CN" altLang="en-US"/>
        </a:p>
      </dgm:t>
    </dgm:pt>
    <dgm:pt modelId="{C9C098CA-22B2-4305-83D8-9199D81A5C3E}" type="pres">
      <dgm:prSet presAssocID="{3E947FE9-C3C2-4AFF-B754-0C9E4B2B8400}" presName="nodeFollowingNodes" presStyleLbl="node1" presStyleIdx="5" presStyleCnt="6">
        <dgm:presLayoutVars>
          <dgm:bulletEnabled val="1"/>
        </dgm:presLayoutVars>
      </dgm:prSet>
      <dgm:spPr/>
      <dgm:t>
        <a:bodyPr/>
        <a:lstStyle/>
        <a:p>
          <a:endParaRPr lang="zh-CN" altLang="en-US"/>
        </a:p>
      </dgm:t>
    </dgm:pt>
  </dgm:ptLst>
  <dgm:cxnLst>
    <dgm:cxn modelId="{05AA1E9D-4BC8-4EEE-A890-00D8D47F4A84}" srcId="{0F7854DE-7CE3-48FF-99DB-78ACA64C7ECC}" destId="{789FA8F2-9230-47CA-9F70-8F87A5E6AC1E}" srcOrd="2" destOrd="0" parTransId="{73A8E0C6-F858-4C9D-830D-77CCF0CCE942}" sibTransId="{EA10E048-4DA2-409F-9E27-084E9B795FF5}"/>
    <dgm:cxn modelId="{40448EE4-A4D8-4335-9137-C2CF57E0EA0E}" type="presOf" srcId="{AA4B53A7-C8ED-4215-A22C-1300A7018143}" destId="{89ACC5E2-B95D-4AD8-80C2-651C40B41B3A}" srcOrd="0" destOrd="0" presId="urn:microsoft.com/office/officeart/2005/8/layout/cycle3"/>
    <dgm:cxn modelId="{37BCBF60-552D-4541-980B-C99BD3FAF7D4}" type="presOf" srcId="{B2E5C3A8-04DF-4004-93E6-6589D40110B5}" destId="{E30793D2-42EF-4751-AF9B-BBBDC75B0C01}" srcOrd="0" destOrd="0" presId="urn:microsoft.com/office/officeart/2005/8/layout/cycle3"/>
    <dgm:cxn modelId="{036696EC-A114-41D4-8FD6-AC1AF42563A1}" srcId="{0F7854DE-7CE3-48FF-99DB-78ACA64C7ECC}" destId="{B675DE8E-73A5-4A29-BE98-66C484E4DFC5}" srcOrd="1" destOrd="0" parTransId="{B4071A94-E643-43A1-8985-EFC96BC97735}" sibTransId="{93C3408E-D667-4BCB-8090-BBE32A8DD615}"/>
    <dgm:cxn modelId="{4F98870A-5FC8-47FD-87EA-92AA1752464B}" type="presOf" srcId="{91AF7AE3-732A-4BCD-89D0-C0CBA878E295}" destId="{9EA097FD-1114-4EB5-9061-33FD58B3F413}" srcOrd="0" destOrd="0" presId="urn:microsoft.com/office/officeart/2005/8/layout/cycle3"/>
    <dgm:cxn modelId="{37CB2CF3-2970-4A46-A9BB-51B2FB5EE818}" type="presOf" srcId="{3E947FE9-C3C2-4AFF-B754-0C9E4B2B8400}" destId="{C9C098CA-22B2-4305-83D8-9199D81A5C3E}" srcOrd="0" destOrd="0" presId="urn:microsoft.com/office/officeart/2005/8/layout/cycle3"/>
    <dgm:cxn modelId="{329C1A7A-61A2-42F9-9145-A05C0364F012}" type="presOf" srcId="{B675DE8E-73A5-4A29-BE98-66C484E4DFC5}" destId="{CA4F7EC9-8A66-4CE6-8934-A956E81D22DA}" srcOrd="0" destOrd="0" presId="urn:microsoft.com/office/officeart/2005/8/layout/cycle3"/>
    <dgm:cxn modelId="{FEC98E30-131C-49F4-91D8-7FB800736100}" srcId="{0F7854DE-7CE3-48FF-99DB-78ACA64C7ECC}" destId="{3E947FE9-C3C2-4AFF-B754-0C9E4B2B8400}" srcOrd="5" destOrd="0" parTransId="{E574724B-6847-4286-AEA6-8A9D08E0EE50}" sibTransId="{145227A8-53F1-43D6-A7B4-AED93ABE299A}"/>
    <dgm:cxn modelId="{47A176E1-7992-4FD2-8324-7431F1EEB23F}" srcId="{0F7854DE-7CE3-48FF-99DB-78ACA64C7ECC}" destId="{91AF7AE3-732A-4BCD-89D0-C0CBA878E295}" srcOrd="4" destOrd="0" parTransId="{62350F0D-8E23-4B15-9DDF-5DAFA17BAF13}" sibTransId="{493EFFD3-8B1C-4A3B-AC18-3491E550EB2D}"/>
    <dgm:cxn modelId="{B99F794D-6361-4238-B4ED-606865AB702E}" type="presOf" srcId="{789FA8F2-9230-47CA-9F70-8F87A5E6AC1E}" destId="{66800FD2-EFA4-4FDF-A0FF-36E7232E9A4B}" srcOrd="0" destOrd="0" presId="urn:microsoft.com/office/officeart/2005/8/layout/cycle3"/>
    <dgm:cxn modelId="{D8ACAE74-2CF1-4804-A836-CE15811F2188}" srcId="{0F7854DE-7CE3-48FF-99DB-78ACA64C7ECC}" destId="{AA4B53A7-C8ED-4215-A22C-1300A7018143}" srcOrd="3" destOrd="0" parTransId="{1B3D474E-05AD-48E3-93B1-C40F8EB1CAA0}" sibTransId="{730ABEF0-06F4-4FFF-9BE8-25749F357AF2}"/>
    <dgm:cxn modelId="{D2381A86-A0F2-45F9-81FC-DD86E4171D77}" type="presOf" srcId="{0F7854DE-7CE3-48FF-99DB-78ACA64C7ECC}" destId="{5186379B-DD36-4045-8C82-501FC59E2C34}" srcOrd="0" destOrd="0" presId="urn:microsoft.com/office/officeart/2005/8/layout/cycle3"/>
    <dgm:cxn modelId="{2FBD3696-B807-46D5-AF65-0FB831FEF99E}" srcId="{0F7854DE-7CE3-48FF-99DB-78ACA64C7ECC}" destId="{077C02FD-961E-4EFF-BCB5-B12E0BEA2B05}" srcOrd="0" destOrd="0" parTransId="{8DF6B8E5-B796-48A3-BD0D-D756DAEC43AF}" sibTransId="{B2E5C3A8-04DF-4004-93E6-6589D40110B5}"/>
    <dgm:cxn modelId="{3F7CB00C-26D5-4FD4-A44B-8519A624F5A8}" type="presOf" srcId="{077C02FD-961E-4EFF-BCB5-B12E0BEA2B05}" destId="{85B2E7E3-45AA-4E19-A975-E310BC790D6E}" srcOrd="0" destOrd="0" presId="urn:microsoft.com/office/officeart/2005/8/layout/cycle3"/>
    <dgm:cxn modelId="{1FD8EA64-2D5A-4CBD-B5B0-97BA6A55AA96}" type="presParOf" srcId="{5186379B-DD36-4045-8C82-501FC59E2C34}" destId="{3E57345E-D887-47E0-98C7-F01293EEDB7B}" srcOrd="0" destOrd="0" presId="urn:microsoft.com/office/officeart/2005/8/layout/cycle3"/>
    <dgm:cxn modelId="{9A7C8EAB-AA58-4012-8A3F-447E271E603D}" type="presParOf" srcId="{3E57345E-D887-47E0-98C7-F01293EEDB7B}" destId="{85B2E7E3-45AA-4E19-A975-E310BC790D6E}" srcOrd="0" destOrd="0" presId="urn:microsoft.com/office/officeart/2005/8/layout/cycle3"/>
    <dgm:cxn modelId="{92D41141-1247-440D-B862-485CEE58CE15}" type="presParOf" srcId="{3E57345E-D887-47E0-98C7-F01293EEDB7B}" destId="{E30793D2-42EF-4751-AF9B-BBBDC75B0C01}" srcOrd="1" destOrd="0" presId="urn:microsoft.com/office/officeart/2005/8/layout/cycle3"/>
    <dgm:cxn modelId="{2B09C5E7-1B59-4290-B576-C90926B18EF0}" type="presParOf" srcId="{3E57345E-D887-47E0-98C7-F01293EEDB7B}" destId="{CA4F7EC9-8A66-4CE6-8934-A956E81D22DA}" srcOrd="2" destOrd="0" presId="urn:microsoft.com/office/officeart/2005/8/layout/cycle3"/>
    <dgm:cxn modelId="{9C7DDB55-D3B7-4620-8903-F173B15474A3}" type="presParOf" srcId="{3E57345E-D887-47E0-98C7-F01293EEDB7B}" destId="{66800FD2-EFA4-4FDF-A0FF-36E7232E9A4B}" srcOrd="3" destOrd="0" presId="urn:microsoft.com/office/officeart/2005/8/layout/cycle3"/>
    <dgm:cxn modelId="{D7D1322A-5DDE-431F-B727-66AA41CA6BA3}" type="presParOf" srcId="{3E57345E-D887-47E0-98C7-F01293EEDB7B}" destId="{89ACC5E2-B95D-4AD8-80C2-651C40B41B3A}" srcOrd="4" destOrd="0" presId="urn:microsoft.com/office/officeart/2005/8/layout/cycle3"/>
    <dgm:cxn modelId="{01F8B712-5CAB-4E74-808B-30B9BD3FBB76}" type="presParOf" srcId="{3E57345E-D887-47E0-98C7-F01293EEDB7B}" destId="{9EA097FD-1114-4EB5-9061-33FD58B3F413}" srcOrd="5" destOrd="0" presId="urn:microsoft.com/office/officeart/2005/8/layout/cycle3"/>
    <dgm:cxn modelId="{D7C35950-7AA4-4237-B73B-05356E844FA9}" type="presParOf" srcId="{3E57345E-D887-47E0-98C7-F01293EEDB7B}" destId="{C9C098CA-22B2-4305-83D8-9199D81A5C3E}" srcOrd="6" destOrd="0" presId="urn:microsoft.com/office/officeart/2005/8/layout/cycle3"/>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0BEA353-9A47-44A3-A2DC-B99B1A7BA544}" type="datetimeFigureOut">
              <a:rPr lang="zh-CN" altLang="en-US"/>
              <a:pPr>
                <a:defRPr/>
              </a:pPr>
              <a:t>2014-12-13</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8248AED-CC5B-4772-A356-F40042DDCFC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24DDDF6E-FB32-44B6-AB77-E9D955EC43ED}" type="datetimeFigureOut">
              <a:rPr lang="zh-CN" altLang="en-US"/>
              <a:pPr>
                <a:defRPr/>
              </a:pPr>
              <a:t>2014-12-13</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A014B2B-00AC-481E-8DC4-8AD6B2AEF0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headEnd/>
            <a:tailEnd/>
          </a:ln>
        </p:spPr>
      </p:sp>
      <p:sp>
        <p:nvSpPr>
          <p:cNvPr id="23554" name="备注占位符 2"/>
          <p:cNvSpPr>
            <a:spLocks noGrp="1"/>
          </p:cNvSpPr>
          <p:nvPr>
            <p:ph type="body" idx="1"/>
          </p:nvPr>
        </p:nvSpPr>
        <p:spPr bwMode="auto">
          <a:noFill/>
        </p:spPr>
        <p:txBody>
          <a:bodyPr/>
          <a:lstStyle/>
          <a:p>
            <a:pPr>
              <a:spcBef>
                <a:spcPct val="0"/>
              </a:spcBef>
            </a:pPr>
            <a:r>
              <a:rPr lang="en-US" altLang="zh-CN" smtClean="0"/>
              <a:t>How did Ausable deal with the situation</a:t>
            </a:r>
            <a:endParaRPr lang="zh-CN" altLang="en-US" smtClean="0"/>
          </a:p>
        </p:txBody>
      </p:sp>
      <p:sp>
        <p:nvSpPr>
          <p:cNvPr id="225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6A06A8-8552-45F4-A2FE-B940EFB87717}" type="slidenum">
              <a:rPr lang="zh-CN" altLang="en-US"/>
              <a:pPr fontAlgn="base">
                <a:spcBef>
                  <a:spcPct val="0"/>
                </a:spcBef>
                <a:spcAft>
                  <a:spcPct val="0"/>
                </a:spcAft>
                <a:defRPr/>
              </a:pPr>
              <a:t>10</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a:lstStyle/>
          <a:p>
            <a:pPr>
              <a:spcBef>
                <a:spcPct val="0"/>
              </a:spcBef>
            </a:pPr>
            <a:endParaRPr lang="zh-CN" altLang="en-US" smtClean="0"/>
          </a:p>
        </p:txBody>
      </p:sp>
      <p:sp>
        <p:nvSpPr>
          <p:cNvPr id="245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D6238F-17DD-44C5-9B55-4BC87CF9B4BA}" type="slidenum">
              <a:rPr lang="zh-CN" altLang="en-US"/>
              <a:pPr fontAlgn="base">
                <a:spcBef>
                  <a:spcPct val="0"/>
                </a:spcBef>
                <a:spcAft>
                  <a:spcPct val="0"/>
                </a:spcAft>
                <a:defRPr/>
              </a:pPr>
              <a:t>11</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幻灯片图像占位符 1"/>
          <p:cNvSpPr>
            <a:spLocks noGrp="1" noRot="1" noChangeAspect="1"/>
          </p:cNvSpPr>
          <p:nvPr>
            <p:ph type="sldImg"/>
          </p:nvPr>
        </p:nvSpPr>
        <p:spPr bwMode="auto">
          <a:noFill/>
          <a:ln>
            <a:solidFill>
              <a:srgbClr val="000000"/>
            </a:solidFill>
            <a:miter lim="800000"/>
            <a:headEnd/>
            <a:tailEnd/>
          </a:ln>
        </p:spPr>
      </p:sp>
      <p:sp>
        <p:nvSpPr>
          <p:cNvPr id="27650" name="备注占位符 2"/>
          <p:cNvSpPr>
            <a:spLocks noGrp="1"/>
          </p:cNvSpPr>
          <p:nvPr>
            <p:ph type="body" idx="1"/>
          </p:nvPr>
        </p:nvSpPr>
        <p:spPr bwMode="auto">
          <a:noFill/>
        </p:spPr>
        <p:txBody>
          <a:bodyPr/>
          <a:lstStyle/>
          <a:p>
            <a:pPr>
              <a:spcBef>
                <a:spcPct val="0"/>
              </a:spcBef>
            </a:pPr>
            <a:r>
              <a:rPr lang="en-US" altLang="zh-CN" smtClean="0"/>
              <a:t>Why did Fowler want to see Ausable? Who was Max? Why was Max in Ausable</a:t>
            </a:r>
            <a:r>
              <a:rPr lang="en-US" altLang="zh-CN" smtClean="0">
                <a:latin typeface="Arial"/>
              </a:rPr>
              <a:t>’</a:t>
            </a:r>
            <a:r>
              <a:rPr lang="en-US" altLang="zh-CN" smtClean="0"/>
              <a:t>s room? Why did Ausable say this? Who knocked the door? What heppened to Max?</a:t>
            </a:r>
            <a:endParaRPr lang="zh-CN" altLang="en-US" smtClean="0"/>
          </a:p>
        </p:txBody>
      </p:sp>
      <p:sp>
        <p:nvSpPr>
          <p:cNvPr id="266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14DC761-7308-4A76-B660-BE37CF92C8A1}" type="slidenum">
              <a:rPr lang="zh-CN" altLang="en-US"/>
              <a:pPr fontAlgn="base">
                <a:spcBef>
                  <a:spcPct val="0"/>
                </a:spcBef>
                <a:spcAft>
                  <a:spcPct val="0"/>
                </a:spcAft>
                <a:defRPr/>
              </a:pPr>
              <a:t>12</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a:lstStyle/>
          <a:p>
            <a:pPr>
              <a:spcBef>
                <a:spcPct val="0"/>
              </a:spcBef>
            </a:pPr>
            <a:r>
              <a:rPr lang="en-US" altLang="zh-CN" smtClean="0"/>
              <a:t>The US and China are hurtling down the information highway at breakneck speed. New rules ofthe road need to be established for the protection of all. World peace and prosperity depend on it. </a:t>
            </a:r>
            <a:endParaRPr lang="zh-CN" altLang="en-US" smtClean="0"/>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514346-ACAE-4672-B9C3-A183072890AE}" type="slidenum">
              <a:rPr lang="zh-CN" altLang="en-US"/>
              <a:pPr fontAlgn="base">
                <a:spcBef>
                  <a:spcPct val="0"/>
                </a:spcBef>
                <a:spcAft>
                  <a:spcPct val="0"/>
                </a:spcAft>
                <a:defRPr/>
              </a:pPr>
              <a:t>18</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a:lstStyle/>
          <a:p>
            <a:pPr>
              <a:spcBef>
                <a:spcPct val="0"/>
              </a:spcBef>
            </a:pPr>
            <a:r>
              <a:rPr lang="en-US" altLang="zh-CN" smtClean="0"/>
              <a:t>The spying and snooping is not just about ad clicks and crass commercialism, it's a political onslaught, an assault on civil liberties and an affront on human rights around the globe.</a:t>
            </a:r>
            <a:endParaRPr lang="zh-CN" altLang="en-US" smtClean="0"/>
          </a:p>
          <a:p>
            <a:pPr>
              <a:spcBef>
                <a:spcPct val="0"/>
              </a:spcBef>
            </a:pPr>
            <a:endParaRPr lang="zh-CN" altLang="en-US" smtClean="0"/>
          </a:p>
        </p:txBody>
      </p:sp>
      <p:sp>
        <p:nvSpPr>
          <p:cNvPr id="358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D6D654-7DEA-429C-ABE7-66CD2D127207}" type="slidenum">
              <a:rPr lang="zh-CN" altLang="en-US"/>
              <a:pPr fontAlgn="base">
                <a:spcBef>
                  <a:spcPct val="0"/>
                </a:spcBef>
                <a:spcAft>
                  <a:spcPct val="0"/>
                </a:spcAft>
                <a:defRPr/>
              </a:pPr>
              <a:t>19</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pPr>
              <a:defRPr/>
            </a:pPr>
            <a:r>
              <a:rPr lang="en-US" altLang="zh-CN" sz="2800" b="1">
                <a:solidFill>
                  <a:schemeClr val="bg1"/>
                </a:solidFill>
                <a:effectLst>
                  <a:outerShdw blurRad="38100" dist="38100" dir="2700000" algn="tl">
                    <a:srgbClr val="C0C0C0"/>
                  </a:outerShdw>
                </a:effectLst>
                <a:latin typeface="FrankRuehl"/>
                <a:ea typeface="Adobe Gothic Std B"/>
                <a:cs typeface="FrankRuehl"/>
              </a:rPr>
              <a:t>Contents</a:t>
            </a:r>
            <a:endParaRPr lang="zh-CN" altLang="en-US" sz="2800" b="1">
              <a:solidFill>
                <a:schemeClr val="bg1"/>
              </a:solidFill>
              <a:effectLst>
                <a:outerShdw blurRad="38100" dist="38100" dir="2700000" algn="tl">
                  <a:srgbClr val="C0C0C0"/>
                </a:outerShdw>
              </a:effectLst>
              <a:latin typeface="FrankRuehl"/>
              <a:ea typeface="Adobe Gothic Std B"/>
              <a:cs typeface="FrankRueh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ltLang="zh-CN"/>
              <a:t>Click to edit Master title style</a:t>
            </a:r>
            <a:endParaRPr lang="zh-CN" alt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a:t>Click to edit Master text styles</a:t>
            </a:r>
          </a:p>
        </p:txBody>
      </p:sp>
      <p:sp>
        <p:nvSpPr>
          <p:cNvPr id="4" name="Date Placeholder 3"/>
          <p:cNvSpPr>
            <a:spLocks noGrp="1"/>
          </p:cNvSpPr>
          <p:nvPr>
            <p:ph type="dt" sz="half" idx="10"/>
          </p:nvPr>
        </p:nvSpPr>
        <p:spPr/>
        <p:txBody>
          <a:bodyPr/>
          <a:lstStyle>
            <a:lvl1pPr>
              <a:defRPr/>
            </a:lvl1pPr>
          </a:lstStyle>
          <a:p>
            <a:fld id="{D4987E38-3996-4DD6-9396-730FAD822F5A}"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2FD9D8F4-9304-491D-BD99-5E1F1E05284A}"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301625"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p:cNvSpPr>
            <a:spLocks noGrp="1"/>
          </p:cNvSpPr>
          <p:nvPr>
            <p:ph type="dt" sz="half" idx="10"/>
          </p:nvPr>
        </p:nvSpPr>
        <p:spPr/>
        <p:txBody>
          <a:bodyPr/>
          <a:lstStyle>
            <a:lvl1pPr>
              <a:defRPr/>
            </a:lvl1pPr>
          </a:lstStyle>
          <a:p>
            <a:fld id="{BE08A216-9BD8-4524-A9AF-58FA6EEFCE91}"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44EF6F07-723C-4144-9A54-6D37CD2D1F2C}"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p:spPr>
        <p:txBody>
          <a:bodyPr/>
          <a:lstStyle>
            <a:lvl1pPr>
              <a:defRPr/>
            </a:lvl1pPr>
          </a:lstStyle>
          <a:p>
            <a:r>
              <a:rPr lang="en-US" altLang="zh-CN"/>
              <a:t>Click to edit Master title style</a:t>
            </a:r>
            <a:endParaRPr lang="zh-CN" alt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p:cNvSpPr>
            <a:spLocks noGrp="1"/>
          </p:cNvSpPr>
          <p:nvPr>
            <p:ph type="dt" sz="half" idx="10"/>
          </p:nvPr>
        </p:nvSpPr>
        <p:spPr/>
        <p:txBody>
          <a:bodyPr/>
          <a:lstStyle>
            <a:lvl1pPr>
              <a:defRPr/>
            </a:lvl1pPr>
          </a:lstStyle>
          <a:p>
            <a:fld id="{A939FD75-32C6-497E-BF5C-28DF4B0ECB3C}" type="datetimeFigureOut">
              <a:rPr lang="zh-CN" altLang="en-US"/>
              <a:pPr/>
              <a:t>2014-12-13</a:t>
            </a:fld>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159690BC-18EC-4E8F-B03A-48B4B42F7AE8}"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fld id="{0342C2AF-FE52-48DD-BB8A-D64242146272}" type="datetimeFigureOut">
              <a:rPr lang="zh-CN" altLang="en-US"/>
              <a:pPr/>
              <a:t>2014-12-13</a:t>
            </a:fld>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9157C514-98F2-4A6C-A2A1-ACAFD96C094B}" type="slidenum">
              <a:rPr lang="zh-CN" altLang="en-US"/>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70F6DBC2-9EA6-4400-9566-464000A302EB}" type="datetimeFigureOut">
              <a:rPr lang="zh-CN" altLang="en-US"/>
              <a:pPr/>
              <a:t>2014-12-13</a:t>
            </a:fld>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DEF56B68-579A-4473-9F45-FBD50561B293}" type="slidenum">
              <a:rPr lang="zh-CN" altLang="en-US"/>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ltLang="zh-CN"/>
              <a:t>Click to edit Master title style</a:t>
            </a:r>
            <a:endParaRPr lang="zh-CN" alt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lvl1pPr>
              <a:defRPr/>
            </a:lvl1pPr>
          </a:lstStyle>
          <a:p>
            <a:fld id="{A5112057-29D5-413C-B535-03CBAAC90B0F}"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312D1B0B-CCE7-4477-B3FB-1C146DB7B39E}" type="slidenum">
              <a:rPr lang="zh-CN" altLang="en-US"/>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ltLang="zh-CN"/>
              <a:t>Click to edit Master title style</a:t>
            </a:r>
            <a:endParaRPr lang="zh-CN" alt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lvl1pPr>
              <a:defRPr/>
            </a:lvl1pPr>
          </a:lstStyle>
          <a:p>
            <a:fld id="{63A1F2A2-5872-4F6B-B32A-7D92B79E2547}"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444BFCDD-40E3-4F09-972C-FB2C3D42BCD0}" type="slidenum">
              <a:rPr lang="zh-CN" altLang="en-US"/>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C9783E27-C17D-4C01-9279-91D7F5289322}"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1E8B28D4-9AEA-43A3-9279-837B415823BF}" type="slidenum">
              <a:rPr lang="zh-CN" altLang="en-US"/>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7188" y="457200"/>
            <a:ext cx="2135187" cy="4117975"/>
          </a:xfrm>
        </p:spPr>
        <p:txBody>
          <a:bodyPr vert="eaVert"/>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301625" y="457200"/>
            <a:ext cx="6253163" cy="4117975"/>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2B216BF9-25C1-4AD5-B958-094437914620}"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B1ADE154-FAAB-497F-9066-99F71859A1E0}" type="slidenum">
              <a:rPr lang="zh-CN" altLang="en-US"/>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a:prstGeom prst="rect">
            <a:avLst/>
          </a:prstGeom>
        </p:spPr>
        <p:txBody>
          <a:bodyPr/>
          <a:lstStyle/>
          <a:p>
            <a:r>
              <a:rPr lang="en-US" altLang="zh-CN"/>
              <a:t>Click to edit Master title style</a:t>
            </a:r>
            <a:endParaRPr lang="zh-CN" altLang="en-US"/>
          </a:p>
        </p:txBody>
      </p:sp>
      <p:sp>
        <p:nvSpPr>
          <p:cNvPr id="3" name="Subtitle 2"/>
          <p:cNvSpPr>
            <a:spLocks noGrp="1"/>
          </p:cNvSpPr>
          <p:nvPr>
            <p:ph type="subTitle" idx="1"/>
          </p:nvPr>
        </p:nvSpPr>
        <p:spPr>
          <a:xfrm>
            <a:off x="1371600" y="2914650"/>
            <a:ext cx="6400800" cy="131445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zh-CN"/>
              <a:t>Click to edit Master subtitle style</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idx="1"/>
          </p:nvPr>
        </p:nvSpPr>
        <p:spPr>
          <a:xfrm>
            <a:off x="457200" y="1200150"/>
            <a:ext cx="8229600" cy="3394075"/>
          </a:xfrm>
          <a:prstGeom prst="rect">
            <a:avLst/>
          </a:prstGeo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a:prstGeom prst="rect">
            <a:avLst/>
          </a:prstGeom>
        </p:spPr>
        <p:txBody>
          <a:bodyPr anchor="t"/>
          <a:lstStyle>
            <a:lvl1pPr algn="l">
              <a:defRPr sz="4000" b="1" cap="all"/>
            </a:lvl1pPr>
          </a:lstStyle>
          <a:p>
            <a:r>
              <a:rPr lang="en-US" altLang="zh-CN"/>
              <a:t>Click to edit Master title style</a:t>
            </a:r>
            <a:endParaRPr lang="zh-CN" altLang="en-US"/>
          </a:p>
        </p:txBody>
      </p:sp>
      <p:sp>
        <p:nvSpPr>
          <p:cNvPr id="3" name="Text Placeholder 2"/>
          <p:cNvSpPr>
            <a:spLocks noGrp="1"/>
          </p:cNvSpPr>
          <p:nvPr>
            <p:ph type="body" idx="1"/>
          </p:nvPr>
        </p:nvSpPr>
        <p:spPr>
          <a:xfrm>
            <a:off x="722313" y="2179638"/>
            <a:ext cx="7772400" cy="112553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a:t>Click to edit Master text styles</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457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200150"/>
            <a:ext cx="4038600" cy="3394075"/>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lvl1pPr>
              <a:defRPr/>
            </a:lvl1pPr>
          </a:lstStyle>
          <a:p>
            <a:r>
              <a:rPr lang="en-US" altLang="zh-CN"/>
              <a:t>Click to edit Master title style</a:t>
            </a:r>
            <a:endParaRPr lang="zh-CN" altLang="en-US"/>
          </a:p>
        </p:txBody>
      </p:sp>
      <p:sp>
        <p:nvSpPr>
          <p:cNvPr id="3" name="Text Placeholder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457200" y="1631950"/>
            <a:ext cx="4040188"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p:cNvSpPr>
            <a:spLocks noGrp="1"/>
          </p:cNvSpPr>
          <p:nvPr>
            <p:ph type="body" sz="quarter" idx="3"/>
          </p:nvPr>
        </p:nvSpPr>
        <p:spPr>
          <a:xfrm>
            <a:off x="4645025"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4645025" y="1631950"/>
            <a:ext cx="4041775" cy="2962275"/>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ltLang="zh-CN"/>
              <a:t>Click to edit Master title style</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a:prstGeom prst="rect">
            <a:avLst/>
          </a:prstGeom>
        </p:spPr>
        <p:txBody>
          <a:bodyPr anchor="b"/>
          <a:lstStyle>
            <a:lvl1pPr algn="l">
              <a:defRPr sz="2000" b="1"/>
            </a:lvl1pPr>
          </a:lstStyle>
          <a:p>
            <a:r>
              <a:rPr lang="en-US" altLang="zh-CN"/>
              <a:t>Click to edit Master title style</a:t>
            </a:r>
            <a:endParaRPr lang="zh-CN" altLang="en-US"/>
          </a:p>
        </p:txBody>
      </p:sp>
      <p:sp>
        <p:nvSpPr>
          <p:cNvPr id="3" name="Content Placeholder 2"/>
          <p:cNvSpPr>
            <a:spLocks noGrp="1"/>
          </p:cNvSpPr>
          <p:nvPr>
            <p:ph idx="1"/>
          </p:nvPr>
        </p:nvSpPr>
        <p:spPr>
          <a:xfrm>
            <a:off x="3575050" y="204788"/>
            <a:ext cx="5111750" cy="4389437"/>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57200" y="1076325"/>
            <a:ext cx="3008313" cy="351790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a:prstGeom prst="rect">
            <a:avLst/>
          </a:prstGeom>
        </p:spPr>
        <p:txBody>
          <a:bodyPr anchor="b"/>
          <a:lstStyle>
            <a:lvl1pPr algn="l">
              <a:defRPr sz="2000" b="1"/>
            </a:lvl1pPr>
          </a:lstStyle>
          <a:p>
            <a:r>
              <a:rPr lang="en-US" altLang="zh-CN"/>
              <a:t>Click to edit Master title style</a:t>
            </a:r>
            <a:endParaRPr lang="zh-CN" altLang="en-US"/>
          </a:p>
        </p:txBody>
      </p:sp>
      <p:sp>
        <p:nvSpPr>
          <p:cNvPr id="3" name="Picture Placeholder 2"/>
          <p:cNvSpPr>
            <a:spLocks noGrp="1"/>
          </p:cNvSpPr>
          <p:nvPr>
            <p:ph type="pic" idx="1"/>
          </p:nvPr>
        </p:nvSpPr>
        <p:spPr>
          <a:xfrm>
            <a:off x="1792288" y="460375"/>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4025900"/>
            <a:ext cx="5486400"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a:prstGeom prst="rect">
            <a:avLst/>
          </a:prstGeom>
        </p:spPr>
        <p:txBody>
          <a:bodyPr/>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457200" y="1200150"/>
            <a:ext cx="8229600" cy="3394075"/>
          </a:xfrm>
          <a:prstGeom prst="rect">
            <a:avLst/>
          </a:prstGeo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a:prstGeom prst="rect">
            <a:avLst/>
          </a:prstGeom>
        </p:spPr>
        <p:txBody>
          <a:bodyPr vert="eaVert"/>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457200" y="206375"/>
            <a:ext cx="6019800" cy="4387850"/>
          </a:xfrm>
          <a:prstGeom prst="rect">
            <a:avLst/>
          </a:prstGeo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682" name="Rectangle 2"/>
          <p:cNvSpPr>
            <a:spLocks noGrp="1" noRot="1" noChangeArrowheads="1"/>
          </p:cNvSpPr>
          <p:nvPr>
            <p:ph type="ctrTitle"/>
          </p:nvPr>
        </p:nvSpPr>
        <p:spPr>
          <a:xfrm>
            <a:off x="685800" y="1714500"/>
            <a:ext cx="7772400" cy="857250"/>
          </a:xfrm>
        </p:spPr>
        <p:txBody>
          <a:bodyPr/>
          <a:lstStyle>
            <a:lvl1pPr>
              <a:defRPr/>
            </a:lvl1pPr>
          </a:lstStyle>
          <a:p>
            <a:r>
              <a:rPr lang="zh-CN" altLang="en-US"/>
              <a:t>单击此处编辑母版标题样式</a:t>
            </a:r>
          </a:p>
        </p:txBody>
      </p:sp>
      <p:sp>
        <p:nvSpPr>
          <p:cNvPr id="71683" name="Rectangle 3"/>
          <p:cNvSpPr>
            <a:spLocks noGrp="1" noRot="1" noChangeArrowheads="1"/>
          </p:cNvSpPr>
          <p:nvPr>
            <p:ph type="subTitle" idx="1"/>
          </p:nvPr>
        </p:nvSpPr>
        <p:spPr>
          <a:xfrm>
            <a:off x="1371600" y="291465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71684" name="Rectangle 4"/>
          <p:cNvSpPr>
            <a:spLocks noGrp="1" noChangeArrowheads="1"/>
          </p:cNvSpPr>
          <p:nvPr>
            <p:ph type="dt" sz="half" idx="2"/>
          </p:nvPr>
        </p:nvSpPr>
        <p:spPr/>
        <p:txBody>
          <a:bodyPr/>
          <a:lstStyle>
            <a:lvl1pPr>
              <a:defRPr/>
            </a:lvl1pPr>
          </a:lstStyle>
          <a:p>
            <a:fld id="{733A83A9-BD7B-406C-8C00-051133EE4450}" type="datetimeFigureOut">
              <a:rPr lang="zh-CN" altLang="en-US"/>
              <a:pPr/>
              <a:t>2014-12-13</a:t>
            </a:fld>
            <a:endParaRPr lang="en-US" altLang="zh-CN"/>
          </a:p>
        </p:txBody>
      </p:sp>
      <p:sp>
        <p:nvSpPr>
          <p:cNvPr id="71685" name="Rectangle 5"/>
          <p:cNvSpPr>
            <a:spLocks noGrp="1" noChangeArrowheads="1"/>
          </p:cNvSpPr>
          <p:nvPr>
            <p:ph type="ftr" sz="quarter" idx="3"/>
          </p:nvPr>
        </p:nvSpPr>
        <p:spPr/>
        <p:txBody>
          <a:bodyPr/>
          <a:lstStyle>
            <a:lvl1pPr>
              <a:defRPr/>
            </a:lvl1pPr>
          </a:lstStyle>
          <a:p>
            <a:endParaRPr lang="en-US" altLang="zh-CN"/>
          </a:p>
        </p:txBody>
      </p:sp>
      <p:sp>
        <p:nvSpPr>
          <p:cNvPr id="71686" name="Rectangle 6"/>
          <p:cNvSpPr>
            <a:spLocks noGrp="1" noChangeArrowheads="1"/>
          </p:cNvSpPr>
          <p:nvPr>
            <p:ph type="sldNum" sz="quarter" idx="4"/>
          </p:nvPr>
        </p:nvSpPr>
        <p:spPr/>
        <p:txBody>
          <a:bodyPr/>
          <a:lstStyle>
            <a:lvl1pPr>
              <a:defRPr/>
            </a:lvl1pPr>
          </a:lstStyle>
          <a:p>
            <a:fld id="{71BA8F84-639F-4229-8491-A22B3D93F9A6}" type="slidenum">
              <a:rPr lang="zh-CN" altLang="en-US"/>
              <a:pPr/>
              <a:t>‹#›</a:t>
            </a:fld>
            <a:endParaRPr lang="en-US" altLang="zh-CN"/>
          </a:p>
        </p:txBody>
      </p:sp>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846B8C65-6112-4156-B4FB-95FEB93DDB38}"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92C95ED9-9F83-4306-8038-EDEF32DA2261}" type="slidenum">
              <a:rPr lang="zh-CN" altLang="en-US"/>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jpeg"/><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01" r:id="rId1"/>
    <p:sldLayoutId id="2147483679" r:id="rId2"/>
    <p:sldLayoutId id="2147483678" r:id="rId3"/>
    <p:sldLayoutId id="2147483677" r:id="rId4"/>
    <p:sldLayoutId id="2147483676" r:id="rId5"/>
    <p:sldLayoutId id="2147483675" r:id="rId6"/>
    <p:sldLayoutId id="2147483674" r:id="rId7"/>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0658" name="Rectangle 2"/>
          <p:cNvSpPr>
            <a:spLocks noGrp="1" noRot="1" noChangeArrowheads="1"/>
          </p:cNvSpPr>
          <p:nvPr>
            <p:ph type="title"/>
          </p:nvPr>
        </p:nvSpPr>
        <p:spPr bwMode="auto">
          <a:xfrm>
            <a:off x="301625" y="457200"/>
            <a:ext cx="8540750" cy="857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70659" name="Rectangle 3"/>
          <p:cNvSpPr>
            <a:spLocks noGrp="1" noRot="1" noChangeArrowheads="1"/>
          </p:cNvSpPr>
          <p:nvPr>
            <p:ph type="body" idx="1"/>
          </p:nvPr>
        </p:nvSpPr>
        <p:spPr bwMode="auto">
          <a:xfrm>
            <a:off x="301625" y="1428750"/>
            <a:ext cx="8540750" cy="3146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70660" name="Rectangle 4"/>
          <p:cNvSpPr>
            <a:spLocks noGrp="1" noChangeArrowheads="1"/>
          </p:cNvSpPr>
          <p:nvPr>
            <p:ph type="dt" sz="half" idx="2"/>
          </p:nvPr>
        </p:nvSpPr>
        <p:spPr bwMode="auto">
          <a:xfrm>
            <a:off x="301625" y="4684713"/>
            <a:ext cx="2289175"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0D52BE26-CFBC-4EE0-9B83-0893EADEE233}" type="datetimeFigureOut">
              <a:rPr lang="zh-CN" altLang="en-US"/>
              <a:pPr/>
              <a:t>2014-12-13</a:t>
            </a:fld>
            <a:endParaRPr lang="en-US" altLang="zh-CN"/>
          </a:p>
        </p:txBody>
      </p:sp>
      <p:sp>
        <p:nvSpPr>
          <p:cNvPr id="70661" name="Rectangle 5"/>
          <p:cNvSpPr>
            <a:spLocks noGrp="1" noChangeArrowheads="1"/>
          </p:cNvSpPr>
          <p:nvPr>
            <p:ph type="ftr" sz="quarter" idx="3"/>
          </p:nvPr>
        </p:nvSpPr>
        <p:spPr bwMode="auto">
          <a:xfrm>
            <a:off x="3124200" y="4684713"/>
            <a:ext cx="2895600"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70662" name="Rectangle 6"/>
          <p:cNvSpPr>
            <a:spLocks noGrp="1" noChangeArrowheads="1"/>
          </p:cNvSpPr>
          <p:nvPr>
            <p:ph type="sldNum" sz="quarter" idx="4"/>
          </p:nvPr>
        </p:nvSpPr>
        <p:spPr bwMode="auto">
          <a:xfrm>
            <a:off x="6553200" y="4684713"/>
            <a:ext cx="2289175"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1F6834E-2B34-4FE4-B912-98F3F003375A}" type="slidenum">
              <a:rPr lang="zh-CN" altLang="en-US"/>
              <a:pPr/>
              <a:t>‹#›</a:t>
            </a:fld>
            <a:endParaRPr lang="en-US" altLang="zh-CN"/>
          </a:p>
        </p:txBody>
      </p:sp>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68"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ransition spd="slow">
    <p:wipe dir="r"/>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useBgFill="1">
        <p:nvSpPr>
          <p:cNvPr id="2" name="矩形 2"/>
          <p:cNvSpPr/>
          <p:nvPr/>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useBgFill="1">
        <p:nvSpPr>
          <p:cNvPr id="3" name="矩形 2"/>
          <p:cNvSpPr/>
          <p:nvPr userDrawn="1"/>
        </p:nvSpPr>
        <p:spPr>
          <a:xfrm>
            <a:off x="0" y="-20638"/>
            <a:ext cx="9144000" cy="5399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spd="slow">
    <p:wipe dir="r"/>
  </p:transition>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eaLnBrk="0" fontAlgn="base" hangingPunct="0">
        <a:spcBef>
          <a:spcPct val="0"/>
        </a:spcBef>
        <a:spcAft>
          <a:spcPct val="0"/>
        </a:spcAft>
        <a:defRPr sz="4400">
          <a:solidFill>
            <a:schemeClr val="tx1"/>
          </a:solidFill>
          <a:latin typeface="Calibri" pitchFamily="34" charset="0"/>
          <a:ea typeface="宋体" charset="-122"/>
        </a:defRPr>
      </a:lvl6pPr>
      <a:lvl7pPr marL="914400" algn="ctr" rtl="0" eaLnBrk="0" fontAlgn="base" hangingPunct="0">
        <a:spcBef>
          <a:spcPct val="0"/>
        </a:spcBef>
        <a:spcAft>
          <a:spcPct val="0"/>
        </a:spcAft>
        <a:defRPr sz="4400">
          <a:solidFill>
            <a:schemeClr val="tx1"/>
          </a:solidFill>
          <a:latin typeface="Calibri" pitchFamily="34" charset="0"/>
          <a:ea typeface="宋体" charset="-122"/>
        </a:defRPr>
      </a:lvl7pPr>
      <a:lvl8pPr marL="1371600" algn="ctr" rtl="0" eaLnBrk="0" fontAlgn="base" hangingPunct="0">
        <a:spcBef>
          <a:spcPct val="0"/>
        </a:spcBef>
        <a:spcAft>
          <a:spcPct val="0"/>
        </a:spcAft>
        <a:defRPr sz="4400">
          <a:solidFill>
            <a:schemeClr val="tx1"/>
          </a:solidFill>
          <a:latin typeface="Calibri" pitchFamily="34" charset="0"/>
          <a:ea typeface="宋体" charset="-122"/>
        </a:defRPr>
      </a:lvl8pPr>
      <a:lvl9pPr marL="1828800" algn="ctr" rtl="0" eaLnBrk="0" fontAlgn="base" hangingPunct="0">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a:solidFill>
            <a:schemeClr val="tx1"/>
          </a:solidFill>
          <a:latin typeface="+mn-lt"/>
          <a:ea typeface="+mn-ea"/>
        </a:defRPr>
      </a:lvl2pPr>
      <a:lvl3pPr marL="1143000" indent="-228600" algn="l" rtl="0" eaLnBrk="0" fontAlgn="base" hangingPunct="0">
        <a:spcBef>
          <a:spcPct val="20000"/>
        </a:spcBef>
        <a:spcAft>
          <a:spcPct val="0"/>
        </a:spcAft>
        <a:buFont typeface="Arial" charset="0"/>
        <a:buChar char="•"/>
        <a:defRPr sz="2400">
          <a:solidFill>
            <a:schemeClr val="tx1"/>
          </a:solidFill>
          <a:latin typeface="+mn-lt"/>
          <a:ea typeface="+mn-ea"/>
        </a:defRPr>
      </a:lvl3pPr>
      <a:lvl4pPr marL="1600200" indent="-228600" algn="l" rtl="0" eaLnBrk="0" fontAlgn="base" hangingPunct="0">
        <a:spcBef>
          <a:spcPct val="20000"/>
        </a:spcBef>
        <a:spcAft>
          <a:spcPct val="0"/>
        </a:spcAft>
        <a:buFont typeface="Arial" charset="0"/>
        <a:buChar char="–"/>
        <a:defRPr sz="2000">
          <a:solidFill>
            <a:schemeClr val="tx1"/>
          </a:solidFill>
          <a:latin typeface="+mn-lt"/>
          <a:ea typeface="+mn-ea"/>
        </a:defRPr>
      </a:lvl4pPr>
      <a:lvl5pPr marL="2057400" indent="-228600" algn="l" rtl="0" eaLnBrk="0" fontAlgn="base" hangingPunct="0">
        <a:spcBef>
          <a:spcPct val="20000"/>
        </a:spcBef>
        <a:spcAft>
          <a:spcPct val="0"/>
        </a:spcAft>
        <a:buFont typeface="Arial" charset="0"/>
        <a:buChar char="»"/>
        <a:defRPr sz="2000">
          <a:solidFill>
            <a:schemeClr val="tx1"/>
          </a:solidFill>
          <a:latin typeface="+mn-lt"/>
          <a:ea typeface="+mn-ea"/>
        </a:defRPr>
      </a:lvl5pPr>
      <a:lvl6pPr marL="2514600" indent="-228600" algn="l" rtl="0" eaLnBrk="0" fontAlgn="base" hangingPunct="0">
        <a:spcBef>
          <a:spcPct val="20000"/>
        </a:spcBef>
        <a:spcAft>
          <a:spcPct val="0"/>
        </a:spcAft>
        <a:buFont typeface="Arial" charset="0"/>
        <a:buChar char="»"/>
        <a:defRPr sz="2000">
          <a:solidFill>
            <a:schemeClr val="tx1"/>
          </a:solidFill>
          <a:latin typeface="+mn-lt"/>
          <a:ea typeface="+mn-ea"/>
        </a:defRPr>
      </a:lvl6pPr>
      <a:lvl7pPr marL="2971800" indent="-228600" algn="l" rtl="0" eaLnBrk="0" fontAlgn="base" hangingPunct="0">
        <a:spcBef>
          <a:spcPct val="20000"/>
        </a:spcBef>
        <a:spcAft>
          <a:spcPct val="0"/>
        </a:spcAft>
        <a:buFont typeface="Arial" charset="0"/>
        <a:buChar char="»"/>
        <a:defRPr sz="2000">
          <a:solidFill>
            <a:schemeClr val="tx1"/>
          </a:solidFill>
          <a:latin typeface="+mn-lt"/>
          <a:ea typeface="+mn-ea"/>
        </a:defRPr>
      </a:lvl7pPr>
      <a:lvl8pPr marL="3429000" indent="-228600" algn="l" rtl="0" eaLnBrk="0" fontAlgn="base" hangingPunct="0">
        <a:spcBef>
          <a:spcPct val="20000"/>
        </a:spcBef>
        <a:spcAft>
          <a:spcPct val="0"/>
        </a:spcAft>
        <a:buFont typeface="Arial" charset="0"/>
        <a:buChar char="»"/>
        <a:defRPr sz="2000">
          <a:solidFill>
            <a:schemeClr val="tx1"/>
          </a:solidFill>
          <a:latin typeface="+mn-lt"/>
          <a:ea typeface="+mn-ea"/>
        </a:defRPr>
      </a:lvl8pPr>
      <a:lvl9pPr marL="3886200" indent="-228600" algn="l" rtl="0" eaLnBrk="0" fontAlgn="base" hangingPunct="0">
        <a:spcBef>
          <a:spcPct val="20000"/>
        </a:spcBef>
        <a:spcAft>
          <a:spcPct val="0"/>
        </a:spcAft>
        <a:buFont typeface="Arial" charset="0"/>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audio" Target="../media/audio1.wav"/><Relationship Id="rId1" Type="http://schemas.openxmlformats.org/officeDocument/2006/relationships/slideLayout" Target="../slideLayouts/slideLayout14.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688" y="1173163"/>
            <a:ext cx="7000875" cy="1398587"/>
          </a:xfrm>
          <a:prstGeom prst="rect">
            <a:avLst/>
          </a:prstGeom>
          <a:noFill/>
        </p:spPr>
        <p:txBody>
          <a:bodyPr>
            <a:spAutoFit/>
          </a:bodyPr>
          <a:lstStyle/>
          <a:p>
            <a:pPr algn="ctr" fontAlgn="auto">
              <a:lnSpc>
                <a:spcPts val="5000"/>
              </a:lnSpc>
              <a:spcBef>
                <a:spcPts val="0"/>
              </a:spcBef>
              <a:spcAft>
                <a:spcPts val="0"/>
              </a:spcAft>
              <a:defRPr/>
            </a:pPr>
            <a:r>
              <a:rPr lang="en-US" altLang="zh-CN" sz="4800" b="1" dirty="0">
                <a:latin typeface="华文隶书" panose="02010800040101010101" pitchFamily="2" charset="-122"/>
                <a:ea typeface="华文隶书" panose="02010800040101010101" pitchFamily="2" charset="-122"/>
              </a:rPr>
              <a:t> </a:t>
            </a: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Unit 4 </a:t>
            </a:r>
          </a:p>
          <a:p>
            <a:pPr algn="ctr" fontAlgn="auto">
              <a:lnSpc>
                <a:spcPts val="5000"/>
              </a:lnSpc>
              <a:spcBef>
                <a:spcPts val="0"/>
              </a:spcBef>
              <a:spcAft>
                <a:spcPts val="0"/>
              </a:spcAft>
              <a:defRPr/>
            </a:pP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Text A  Midnight Visitor </a:t>
            </a:r>
          </a:p>
        </p:txBody>
      </p:sp>
      <p:sp>
        <p:nvSpPr>
          <p:cNvPr id="13314" name="TextBox 2"/>
          <p:cNvSpPr txBox="1">
            <a:spLocks noChangeArrowheads="1"/>
          </p:cNvSpPr>
          <p:nvPr/>
        </p:nvSpPr>
        <p:spPr bwMode="auto">
          <a:xfrm>
            <a:off x="2214563" y="3714750"/>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1)</a:t>
            </a:r>
          </a:p>
          <a:p>
            <a:pPr>
              <a:lnSpc>
                <a:spcPts val="2500"/>
              </a:lnSpc>
            </a:pPr>
            <a:r>
              <a:rPr lang="en-US" altLang="zh-CN" b="1" i="1">
                <a:latin typeface="Times New Roman" pitchFamily="18" charset="0"/>
                <a:ea typeface="华文新魏"/>
                <a:cs typeface="Times New Roman" pitchFamily="18" charset="0"/>
              </a:rPr>
              <a:t>English Majors (Grade One)</a:t>
            </a: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709613" y="214313"/>
            <a:ext cx="4149725" cy="60960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1.Text Analysis</a:t>
            </a:r>
            <a:endParaRPr lang="en-US" altLang="zh-CN" sz="4000" b="1">
              <a:latin typeface="Times New Roman" pitchFamily="18" charset="0"/>
              <a:ea typeface="微软雅黑" pitchFamily="34" charset="-122"/>
              <a:cs typeface="Times New Roman" pitchFamily="18" charset="0"/>
            </a:endParaRPr>
          </a:p>
        </p:txBody>
      </p:sp>
      <p:graphicFrame>
        <p:nvGraphicFramePr>
          <p:cNvPr id="5" name="图示 4"/>
          <p:cNvGraphicFramePr/>
          <p:nvPr/>
        </p:nvGraphicFramePr>
        <p:xfrm>
          <a:off x="1428728" y="1189250"/>
          <a:ext cx="5881686" cy="32781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流程图: 联系 5"/>
          <p:cNvSpPr/>
          <p:nvPr/>
        </p:nvSpPr>
        <p:spPr>
          <a:xfrm>
            <a:off x="3635375" y="2189163"/>
            <a:ext cx="1441450" cy="1285875"/>
          </a:xfrm>
          <a:prstGeom prst="flowChartConnector">
            <a:avLst/>
          </a:prstGeom>
          <a:solidFill>
            <a:srgbClr val="FFFF00">
              <a:alpha val="41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The Story</a:t>
            </a:r>
            <a:endParaRPr lang="zh-CN" altLang="en-US" sz="2400" b="1" dirty="0">
              <a:solidFill>
                <a:schemeClr val="tx1"/>
              </a:solidFill>
              <a:latin typeface="Times New Roman" pitchFamily="18" charset="0"/>
              <a:cs typeface="Times New Roman" pitchFamily="18" charset="0"/>
            </a:endParaRPr>
          </a:p>
        </p:txBody>
      </p:sp>
      <p:sp>
        <p:nvSpPr>
          <p:cNvPr id="8" name="Text Box 43"/>
          <p:cNvSpPr txBox="1">
            <a:spLocks noChangeArrowheads="1"/>
          </p:cNvSpPr>
          <p:nvPr/>
        </p:nvSpPr>
        <p:spPr bwMode="auto">
          <a:xfrm>
            <a:off x="6143625" y="1143000"/>
            <a:ext cx="2786063" cy="830263"/>
          </a:xfrm>
          <a:prstGeom prst="rect">
            <a:avLst/>
          </a:prstGeom>
          <a:noFill/>
          <a:ln w="9525">
            <a:noFill/>
            <a:miter lim="800000"/>
            <a:headEnd/>
            <a:tailEnd/>
          </a:ln>
        </p:spPr>
        <p:txBody>
          <a:bodyPr>
            <a:spAutoFit/>
          </a:bodyPr>
          <a:lstStyle/>
          <a:p>
            <a:pPr eaLnBrk="0" hangingPunct="0">
              <a:spcBef>
                <a:spcPct val="50000"/>
              </a:spcBef>
            </a:pPr>
            <a:r>
              <a:rPr lang="en-US" altLang="zh-CN" sz="2400">
                <a:latin typeface="Times New Roman" pitchFamily="18" charset="0"/>
                <a:ea typeface="MS PGothic" pitchFamily="34" charset="-128"/>
              </a:rPr>
              <a:t>Max, Ausable, Fowler and Henry</a:t>
            </a:r>
          </a:p>
        </p:txBody>
      </p:sp>
      <p:sp>
        <p:nvSpPr>
          <p:cNvPr id="9" name="Text Box 44"/>
          <p:cNvSpPr txBox="1">
            <a:spLocks noChangeArrowheads="1"/>
          </p:cNvSpPr>
          <p:nvPr/>
        </p:nvSpPr>
        <p:spPr bwMode="auto">
          <a:xfrm>
            <a:off x="6786563" y="2571750"/>
            <a:ext cx="1643062" cy="461963"/>
          </a:xfrm>
          <a:prstGeom prst="rect">
            <a:avLst/>
          </a:prstGeom>
          <a:noFill/>
          <a:ln w="9525">
            <a:noFill/>
            <a:miter lim="800000"/>
            <a:headEnd/>
            <a:tailEnd/>
          </a:ln>
        </p:spPr>
        <p:txBody>
          <a:bodyPr>
            <a:spAutoFit/>
          </a:bodyPr>
          <a:lstStyle/>
          <a:p>
            <a:pPr eaLnBrk="0" hangingPunct="0">
              <a:spcBef>
                <a:spcPct val="50000"/>
              </a:spcBef>
            </a:pPr>
            <a:r>
              <a:rPr lang="en-US" altLang="zh-CN" sz="2400">
                <a:latin typeface="Times New Roman" pitchFamily="18" charset="0"/>
                <a:ea typeface="MS PGothic" pitchFamily="34" charset="-128"/>
              </a:rPr>
              <a:t>midnight</a:t>
            </a:r>
            <a:endParaRPr lang="zh-CN" altLang="en-US" sz="2400">
              <a:latin typeface="Times New Roman" pitchFamily="18" charset="0"/>
              <a:ea typeface="MS PGothic" pitchFamily="34" charset="-128"/>
            </a:endParaRPr>
          </a:p>
        </p:txBody>
      </p:sp>
      <p:sp>
        <p:nvSpPr>
          <p:cNvPr id="10" name="Text Box 45"/>
          <p:cNvSpPr txBox="1">
            <a:spLocks noChangeArrowheads="1"/>
          </p:cNvSpPr>
          <p:nvPr/>
        </p:nvSpPr>
        <p:spPr bwMode="auto">
          <a:xfrm>
            <a:off x="6000750" y="4071938"/>
            <a:ext cx="3000375" cy="830262"/>
          </a:xfrm>
          <a:prstGeom prst="rect">
            <a:avLst/>
          </a:prstGeom>
          <a:noFill/>
          <a:ln w="9525">
            <a:noFill/>
            <a:miter lim="800000"/>
            <a:headEnd/>
            <a:tailEnd/>
          </a:ln>
        </p:spPr>
        <p:txBody>
          <a:bodyPr>
            <a:spAutoFit/>
          </a:bodyPr>
          <a:lstStyle/>
          <a:p>
            <a:pPr eaLnBrk="0" hangingPunct="0">
              <a:spcBef>
                <a:spcPct val="50000"/>
              </a:spcBef>
            </a:pPr>
            <a:r>
              <a:rPr lang="en-US" altLang="zh-CN" sz="2400">
                <a:latin typeface="Times New Roman" pitchFamily="18" charset="0"/>
                <a:ea typeface="MS PGothic" pitchFamily="34" charset="-128"/>
              </a:rPr>
              <a:t>in Ausable’s room of a hotel </a:t>
            </a:r>
            <a:endParaRPr lang="zh-CN" altLang="en-US" sz="2400">
              <a:latin typeface="Times New Roman" pitchFamily="18" charset="0"/>
              <a:ea typeface="MS PGothic" pitchFamily="34" charset="-128"/>
            </a:endParaRPr>
          </a:p>
        </p:txBody>
      </p:sp>
      <p:sp>
        <p:nvSpPr>
          <p:cNvPr id="11" name="Text Box 46"/>
          <p:cNvSpPr txBox="1">
            <a:spLocks noChangeArrowheads="1"/>
          </p:cNvSpPr>
          <p:nvPr/>
        </p:nvSpPr>
        <p:spPr bwMode="auto">
          <a:xfrm>
            <a:off x="428625" y="4071938"/>
            <a:ext cx="2868613" cy="830262"/>
          </a:xfrm>
          <a:prstGeom prst="rect">
            <a:avLst/>
          </a:prstGeom>
          <a:noFill/>
          <a:ln w="9525">
            <a:noFill/>
            <a:miter lim="800000"/>
            <a:headEnd/>
            <a:tailEnd/>
          </a:ln>
        </p:spPr>
        <p:txBody>
          <a:bodyPr>
            <a:spAutoFit/>
          </a:bodyPr>
          <a:lstStyle/>
          <a:p>
            <a:pPr eaLnBrk="0" hangingPunct="0">
              <a:spcBef>
                <a:spcPct val="50000"/>
              </a:spcBef>
            </a:pPr>
            <a:r>
              <a:rPr lang="zh-CN" altLang="en-US">
                <a:latin typeface="Times New Roman" pitchFamily="18" charset="0"/>
                <a:ea typeface="MS PGothic" pitchFamily="34" charset="-128"/>
              </a:rPr>
              <a:t> </a:t>
            </a:r>
            <a:r>
              <a:rPr lang="en-US" altLang="zh-CN" sz="2400">
                <a:latin typeface="Times New Roman" pitchFamily="18" charset="0"/>
                <a:ea typeface="MS PGothic" pitchFamily="34" charset="-128"/>
              </a:rPr>
              <a:t>to have a fight between </a:t>
            </a:r>
            <a:endParaRPr lang="zh-CN" altLang="en-US" sz="2400">
              <a:latin typeface="Times New Roman" pitchFamily="18" charset="0"/>
              <a:ea typeface="MS PGothic" pitchFamily="34" charset="-128"/>
            </a:endParaRPr>
          </a:p>
        </p:txBody>
      </p:sp>
      <p:sp>
        <p:nvSpPr>
          <p:cNvPr id="12" name="Text Box 47"/>
          <p:cNvSpPr txBox="1">
            <a:spLocks noChangeArrowheads="1"/>
          </p:cNvSpPr>
          <p:nvPr/>
        </p:nvSpPr>
        <p:spPr bwMode="auto">
          <a:xfrm>
            <a:off x="285750" y="2571750"/>
            <a:ext cx="2647950" cy="461963"/>
          </a:xfrm>
          <a:prstGeom prst="rect">
            <a:avLst/>
          </a:prstGeom>
          <a:noFill/>
          <a:ln w="9525">
            <a:noFill/>
            <a:miter lim="800000"/>
            <a:headEnd/>
            <a:tailEnd/>
          </a:ln>
        </p:spPr>
        <p:txBody>
          <a:bodyPr>
            <a:spAutoFit/>
          </a:bodyPr>
          <a:lstStyle/>
          <a:p>
            <a:pPr eaLnBrk="0" hangingPunct="0">
              <a:spcBef>
                <a:spcPct val="50000"/>
              </a:spcBef>
            </a:pPr>
            <a:r>
              <a:rPr lang="en-US" altLang="zh-CN" sz="2400">
                <a:latin typeface="Times New Roman" pitchFamily="18" charset="0"/>
                <a:ea typeface="MS PGothic" pitchFamily="34" charset="-128"/>
              </a:rPr>
              <a:t>to outwit Max</a:t>
            </a:r>
            <a:endParaRPr lang="zh-CN" altLang="en-US" sz="2400">
              <a:latin typeface="Times New Roman" pitchFamily="18" charset="0"/>
              <a:ea typeface="MS PGothic" pitchFamily="34" charset="-128"/>
            </a:endParaRPr>
          </a:p>
        </p:txBody>
      </p:sp>
      <p:sp>
        <p:nvSpPr>
          <p:cNvPr id="13" name="Text Box 48"/>
          <p:cNvSpPr txBox="1">
            <a:spLocks noChangeArrowheads="1"/>
          </p:cNvSpPr>
          <p:nvPr/>
        </p:nvSpPr>
        <p:spPr bwMode="auto">
          <a:xfrm>
            <a:off x="357188" y="1214438"/>
            <a:ext cx="2881312" cy="461962"/>
          </a:xfrm>
          <a:prstGeom prst="rect">
            <a:avLst/>
          </a:prstGeom>
          <a:noFill/>
          <a:ln w="9525">
            <a:noFill/>
            <a:miter lim="800000"/>
            <a:headEnd/>
            <a:tailEnd/>
          </a:ln>
        </p:spPr>
        <p:txBody>
          <a:bodyPr>
            <a:spAutoFit/>
          </a:bodyPr>
          <a:lstStyle/>
          <a:p>
            <a:pPr eaLnBrk="0" hangingPunct="0">
              <a:spcBef>
                <a:spcPct val="50000"/>
              </a:spcBef>
            </a:pPr>
            <a:r>
              <a:rPr lang="en-US" altLang="zh-CN" sz="2400">
                <a:latin typeface="Times New Roman" pitchFamily="18" charset="0"/>
                <a:ea typeface="MS PGothic" pitchFamily="34" charset="-128"/>
              </a:rPr>
              <a:t>to lay a trap for Max</a:t>
            </a:r>
            <a:endParaRPr lang="zh-CN" altLang="en-US" sz="2400">
              <a:latin typeface="Times New Roman" pitchFamily="18" charset="0"/>
              <a:ea typeface="MS PGothic" pitchFamily="34" charset="-128"/>
            </a:endParaRPr>
          </a:p>
        </p:txBody>
      </p:sp>
      <p:sp>
        <p:nvSpPr>
          <p:cNvPr id="14" name="矩形 13"/>
          <p:cNvSpPr/>
          <p:nvPr/>
        </p:nvSpPr>
        <p:spPr>
          <a:xfrm>
            <a:off x="500063" y="35083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1"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right)">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1"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1"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1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10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animBg="1"/>
      <p:bldP spid="8" grpId="1"/>
      <p:bldP spid="9" grpId="1"/>
      <p:bldP spid="10" grpId="1"/>
      <p:bldP spid="11" grpId="0"/>
      <p:bldP spid="12"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674688" y="214313"/>
            <a:ext cx="78581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1.Text Analysis</a:t>
            </a:r>
            <a:endParaRPr lang="en-US" altLang="zh-CN" sz="3600" b="1">
              <a:latin typeface="Times New Roman" pitchFamily="18" charset="0"/>
              <a:ea typeface="微软雅黑" pitchFamily="34" charset="-122"/>
              <a:cs typeface="Times New Roman" pitchFamily="18" charset="0"/>
            </a:endParaRPr>
          </a:p>
        </p:txBody>
      </p:sp>
      <p:sp>
        <p:nvSpPr>
          <p:cNvPr id="24578" name="矩形 9"/>
          <p:cNvSpPr>
            <a:spLocks noChangeArrowheads="1"/>
          </p:cNvSpPr>
          <p:nvPr/>
        </p:nvSpPr>
        <p:spPr bwMode="auto">
          <a:xfrm>
            <a:off x="357188" y="1857375"/>
            <a:ext cx="8572500" cy="1384300"/>
          </a:xfrm>
          <a:prstGeom prst="rect">
            <a:avLst/>
          </a:prstGeom>
          <a:solidFill>
            <a:schemeClr val="bg2"/>
          </a:solidFill>
          <a:ln w="9525">
            <a:noFill/>
            <a:miter lim="800000"/>
            <a:headEnd/>
            <a:tailEnd/>
          </a:ln>
        </p:spPr>
        <p:txBody>
          <a:bodyPr>
            <a:spAutoFit/>
          </a:bodyPr>
          <a:lstStyle/>
          <a:p>
            <a:pPr indent="266700"/>
            <a:r>
              <a:rPr lang="en-US" altLang="zh-CN" sz="2800" b="1">
                <a:solidFill>
                  <a:srgbClr val="FF0000"/>
                </a:solidFill>
                <a:latin typeface="Times New Roman" pitchFamily="18" charset="0"/>
                <a:cs typeface="Times New Roman" pitchFamily="18" charset="0"/>
              </a:rPr>
              <a:t>Main idea:</a:t>
            </a:r>
          </a:p>
          <a:p>
            <a:pPr indent="266700"/>
            <a:r>
              <a:rPr lang="en-US" altLang="zh-CN" sz="2800">
                <a:latin typeface="Times New Roman" pitchFamily="18" charset="0"/>
                <a:ea typeface="仿宋"/>
                <a:cs typeface="Times New Roman" pitchFamily="18" charset="0"/>
              </a:rPr>
              <a:t>Ausable appears helpless, but he gets rid of his deadly</a:t>
            </a:r>
          </a:p>
          <a:p>
            <a:pPr indent="266700"/>
            <a:r>
              <a:rPr lang="en-US" altLang="zh-CN" sz="2800">
                <a:latin typeface="Times New Roman" pitchFamily="18" charset="0"/>
                <a:ea typeface="仿宋"/>
                <a:cs typeface="Times New Roman" pitchFamily="18" charset="0"/>
              </a:rPr>
              <a:t>enemy without lifting a finger.</a:t>
            </a:r>
            <a:endParaRPr lang="en-US" altLang="zh-CN" sz="2800">
              <a:latin typeface="Times New Roman" pitchFamily="18" charset="0"/>
              <a:cs typeface="Times New Roman" pitchFamily="18" charset="0"/>
            </a:endParaRPr>
          </a:p>
        </p:txBody>
      </p:sp>
      <p:sp>
        <p:nvSpPr>
          <p:cNvPr id="5" name="矩形 4"/>
          <p:cNvSpPr/>
          <p:nvPr/>
        </p:nvSpPr>
        <p:spPr>
          <a:xfrm>
            <a:off x="500063" y="35083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1"/>
          <p:cNvSpPr txBox="1">
            <a:spLocks noChangeArrowheads="1"/>
          </p:cNvSpPr>
          <p:nvPr/>
        </p:nvSpPr>
        <p:spPr bwMode="auto">
          <a:xfrm>
            <a:off x="642938" y="344488"/>
            <a:ext cx="4643437" cy="554037"/>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2. Role-play</a:t>
            </a:r>
          </a:p>
        </p:txBody>
      </p:sp>
      <p:sp>
        <p:nvSpPr>
          <p:cNvPr id="3" name="矩形 2"/>
          <p:cNvSpPr/>
          <p:nvPr/>
        </p:nvSpPr>
        <p:spPr>
          <a:xfrm>
            <a:off x="428625" y="44450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TextBox 5"/>
          <p:cNvSpPr txBox="1">
            <a:spLocks noChangeArrowheads="1"/>
          </p:cNvSpPr>
          <p:nvPr/>
        </p:nvSpPr>
        <p:spPr bwMode="auto">
          <a:xfrm>
            <a:off x="785813" y="1143000"/>
            <a:ext cx="7358062" cy="661988"/>
          </a:xfrm>
          <a:prstGeom prst="rect">
            <a:avLst/>
          </a:prstGeom>
          <a:noFill/>
          <a:ln w="9525">
            <a:noFill/>
            <a:miter lim="800000"/>
            <a:headEnd/>
            <a:tailEnd/>
          </a:ln>
        </p:spPr>
        <p:txBody>
          <a:bodyPr>
            <a:spAutoFit/>
          </a:bodyPr>
          <a:lstStyle/>
          <a:p>
            <a:pPr>
              <a:lnSpc>
                <a:spcPct val="150000"/>
              </a:lnSpc>
              <a:buFontTx/>
              <a:buBlip>
                <a:blip r:embed="rId3"/>
              </a:buBlip>
            </a:pPr>
            <a:r>
              <a:rPr lang="en-US" altLang="zh-CN" sz="2800">
                <a:latin typeface="Times New Roman" pitchFamily="18" charset="0"/>
                <a:ea typeface="华文隶书"/>
                <a:cs typeface="Times New Roman" pitchFamily="18" charset="0"/>
              </a:rPr>
              <a:t> </a:t>
            </a:r>
            <a:r>
              <a:rPr lang="en-US" altLang="zh-CN" sz="2800" b="1">
                <a:latin typeface="Times New Roman" pitchFamily="18" charset="0"/>
                <a:ea typeface="华文隶书"/>
                <a:cs typeface="Times New Roman" pitchFamily="18" charset="0"/>
              </a:rPr>
              <a:t>Adapt paras.6-23 and act it out.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3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1"/>
          <p:cNvSpPr txBox="1">
            <a:spLocks noChangeArrowheads="1"/>
          </p:cNvSpPr>
          <p:nvPr/>
        </p:nvSpPr>
        <p:spPr bwMode="auto">
          <a:xfrm>
            <a:off x="593725" y="379413"/>
            <a:ext cx="80105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Character Sketches Analysis</a:t>
            </a:r>
          </a:p>
        </p:txBody>
      </p:sp>
      <p:sp>
        <p:nvSpPr>
          <p:cNvPr id="10" name="矩形 9"/>
          <p:cNvSpPr/>
          <p:nvPr/>
        </p:nvSpPr>
        <p:spPr>
          <a:xfrm>
            <a:off x="428625" y="45720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675" name="矩形 13"/>
          <p:cNvSpPr>
            <a:spLocks noChangeArrowheads="1"/>
          </p:cNvSpPr>
          <p:nvPr/>
        </p:nvSpPr>
        <p:spPr bwMode="auto">
          <a:xfrm>
            <a:off x="3609975" y="1304925"/>
            <a:ext cx="1192213" cy="461963"/>
          </a:xfrm>
          <a:prstGeom prst="rect">
            <a:avLst/>
          </a:prstGeom>
          <a:noFill/>
          <a:ln w="19050">
            <a:solidFill>
              <a:srgbClr val="00B0F0"/>
            </a:solidFill>
            <a:prstDash val="sysDash"/>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Ausable</a:t>
            </a:r>
            <a:endParaRPr lang="zh-CN" altLang="en-US" sz="2400">
              <a:solidFill>
                <a:srgbClr val="FF0000"/>
              </a:solidFill>
              <a:latin typeface="Calibri" pitchFamily="34" charset="0"/>
            </a:endParaRPr>
          </a:p>
        </p:txBody>
      </p:sp>
      <p:sp>
        <p:nvSpPr>
          <p:cNvPr id="8" name="TextBox 7"/>
          <p:cNvSpPr txBox="1">
            <a:spLocks noChangeArrowheads="1"/>
          </p:cNvSpPr>
          <p:nvPr/>
        </p:nvSpPr>
        <p:spPr bwMode="auto">
          <a:xfrm>
            <a:off x="1357313" y="3519488"/>
            <a:ext cx="1214437" cy="461962"/>
          </a:xfrm>
          <a:prstGeom prst="rect">
            <a:avLst/>
          </a:prstGeom>
          <a:noFill/>
          <a:ln w="19050">
            <a:solidFill>
              <a:srgbClr val="00B0F0"/>
            </a:solidFill>
            <a:prstDash val="sysDash"/>
            <a:miter lim="800000"/>
            <a:headEnd/>
            <a:tailEnd/>
          </a:ln>
        </p:spPr>
        <p:txBody>
          <a:bodyPr>
            <a:spAutoFit/>
          </a:bodyPr>
          <a:lstStyle/>
          <a:p>
            <a:r>
              <a:rPr lang="en-US" altLang="zh-CN" sz="2400">
                <a:solidFill>
                  <a:srgbClr val="FF0000"/>
                </a:solidFill>
                <a:latin typeface="Times New Roman" pitchFamily="18" charset="0"/>
                <a:cs typeface="Times New Roman" pitchFamily="18" charset="0"/>
              </a:rPr>
              <a:t>Fowler</a:t>
            </a:r>
            <a:endParaRPr lang="zh-CN" altLang="en-US" sz="2400">
              <a:solidFill>
                <a:srgbClr val="FF0000"/>
              </a:solidFill>
              <a:latin typeface="Times New Roman" pitchFamily="18" charset="0"/>
              <a:cs typeface="Times New Roman" pitchFamily="18" charset="0"/>
            </a:endParaRPr>
          </a:p>
        </p:txBody>
      </p:sp>
      <p:sp>
        <p:nvSpPr>
          <p:cNvPr id="13" name="等腰三角形 12"/>
          <p:cNvSpPr/>
          <p:nvPr/>
        </p:nvSpPr>
        <p:spPr>
          <a:xfrm>
            <a:off x="2538413" y="1733550"/>
            <a:ext cx="3214687" cy="2000250"/>
          </a:xfrm>
          <a:prstGeom prst="triangle">
            <a:avLst>
              <a:gd name="adj" fmla="val 50527"/>
            </a:avLst>
          </a:prstGeom>
          <a:solidFill>
            <a:schemeClr val="tx2">
              <a:lumMod val="65000"/>
              <a:lumOff val="35000"/>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TextBox 14"/>
          <p:cNvSpPr txBox="1">
            <a:spLocks noChangeArrowheads="1"/>
          </p:cNvSpPr>
          <p:nvPr/>
        </p:nvSpPr>
        <p:spPr bwMode="auto">
          <a:xfrm rot="-3056740">
            <a:off x="2051844" y="2324894"/>
            <a:ext cx="1571625" cy="430213"/>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impression</a:t>
            </a:r>
            <a:endParaRPr lang="zh-CN" altLang="en-US"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1000"/>
                                        <p:tgtEl>
                                          <p:spTgt spid="1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593725" y="379413"/>
            <a:ext cx="8154988"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Character Sketches Analysis</a:t>
            </a:r>
          </a:p>
        </p:txBody>
      </p:sp>
      <p:sp>
        <p:nvSpPr>
          <p:cNvPr id="10" name="矩形 9"/>
          <p:cNvSpPr/>
          <p:nvPr/>
        </p:nvSpPr>
        <p:spPr>
          <a:xfrm>
            <a:off x="428625" y="45720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a:spLocks noChangeArrowheads="1"/>
          </p:cNvSpPr>
          <p:nvPr/>
        </p:nvSpPr>
        <p:spPr bwMode="auto">
          <a:xfrm>
            <a:off x="2133600" y="1428750"/>
            <a:ext cx="6858000" cy="2770188"/>
          </a:xfrm>
          <a:prstGeom prst="rect">
            <a:avLst/>
          </a:prstGeom>
          <a:noFill/>
          <a:ln w="9525">
            <a:noFill/>
            <a:miter lim="800000"/>
            <a:headEnd/>
            <a:tailEnd/>
          </a:ln>
        </p:spPr>
        <p:txBody>
          <a:bodyPr>
            <a:spAutoFit/>
          </a:bodyPr>
          <a:lstStyle/>
          <a:p>
            <a:endParaRPr lang="en-US" altLang="zh-CN">
              <a:latin typeface="Times New Roman" pitchFamily="18" charset="0"/>
              <a:cs typeface="Times New Roman" pitchFamily="18" charset="0"/>
            </a:endParaRPr>
          </a:p>
          <a:p>
            <a:endParaRPr lang="en-US" altLang="zh-CN">
              <a:latin typeface="Times New Roman" pitchFamily="18" charset="0"/>
              <a:cs typeface="Times New Roman" pitchFamily="18" charset="0"/>
            </a:endParaRPr>
          </a:p>
          <a:p>
            <a:r>
              <a:rPr lang="en-US" altLang="zh-CN" sz="2400">
                <a:latin typeface="Times New Roman" pitchFamily="18" charset="0"/>
                <a:cs typeface="Times New Roman" pitchFamily="18" charset="0"/>
              </a:rPr>
              <a:t>a. sloppy fat man</a:t>
            </a:r>
          </a:p>
          <a:p>
            <a:r>
              <a:rPr lang="en-US" altLang="zh-CN" sz="2400">
                <a:latin typeface="Times New Roman" pitchFamily="18" charset="0"/>
                <a:cs typeface="Times New Roman" pitchFamily="18" charset="0"/>
              </a:rPr>
              <a:t>b. not a romantic figure</a:t>
            </a:r>
          </a:p>
          <a:p>
            <a:r>
              <a:rPr lang="en-US" altLang="zh-CN" sz="2400">
                <a:latin typeface="Times New Roman" pitchFamily="18" charset="0"/>
                <a:cs typeface="Times New Roman" pitchFamily="18" charset="0"/>
              </a:rPr>
              <a:t>c. no linguistic genius; with strong American accent</a:t>
            </a:r>
          </a:p>
          <a:p>
            <a:r>
              <a:rPr lang="en-US" altLang="zh-CN" sz="2400">
                <a:latin typeface="Times New Roman" pitchFamily="18" charset="0"/>
                <a:cs typeface="Times New Roman" pitchFamily="18" charset="0"/>
              </a:rPr>
              <a:t>d. living in a small hotel</a:t>
            </a:r>
          </a:p>
          <a:p>
            <a:r>
              <a:rPr lang="en-US" altLang="zh-CN" sz="2400">
                <a:latin typeface="Times New Roman" pitchFamily="18" charset="0"/>
                <a:cs typeface="Times New Roman" pitchFamily="18" charset="0"/>
              </a:rPr>
              <a:t>e. using ordinary telephone</a:t>
            </a:r>
          </a:p>
          <a:p>
            <a:endParaRPr lang="zh-CN" altLang="en-US">
              <a:latin typeface="Times New Roman" pitchFamily="18" charset="0"/>
              <a:cs typeface="Times New Roman" pitchFamily="18" charset="0"/>
            </a:endParaRPr>
          </a:p>
        </p:txBody>
      </p:sp>
      <p:sp>
        <p:nvSpPr>
          <p:cNvPr id="14" name="矩形 13"/>
          <p:cNvSpPr>
            <a:spLocks noChangeArrowheads="1"/>
          </p:cNvSpPr>
          <p:nvPr/>
        </p:nvSpPr>
        <p:spPr bwMode="auto">
          <a:xfrm>
            <a:off x="285750" y="2786063"/>
            <a:ext cx="1192213" cy="461962"/>
          </a:xfrm>
          <a:prstGeom prst="rect">
            <a:avLst/>
          </a:prstGeom>
          <a:noFill/>
          <a:ln w="19050">
            <a:solidFill>
              <a:srgbClr val="00B0F0"/>
            </a:solidFill>
            <a:prstDash val="sysDash"/>
            <a:miter lim="800000"/>
            <a:headEnd/>
            <a:tailEnd/>
          </a:ln>
        </p:spPr>
        <p:txBody>
          <a:bodyPr wrap="none">
            <a:spAutoFit/>
          </a:bodyPr>
          <a:lstStyle/>
          <a:p>
            <a:r>
              <a:rPr lang="en-US" altLang="zh-CN" sz="2400">
                <a:latin typeface="Times New Roman" pitchFamily="18" charset="0"/>
                <a:cs typeface="Times New Roman" pitchFamily="18" charset="0"/>
              </a:rPr>
              <a:t>Ausable</a:t>
            </a:r>
            <a:endParaRPr lang="zh-CN" altLang="en-US" sz="2400">
              <a:latin typeface="Calibri" pitchFamily="34" charset="0"/>
            </a:endParaRPr>
          </a:p>
        </p:txBody>
      </p:sp>
      <p:sp>
        <p:nvSpPr>
          <p:cNvPr id="16" name="矩形 15"/>
          <p:cNvSpPr>
            <a:spLocks noChangeArrowheads="1"/>
          </p:cNvSpPr>
          <p:nvPr/>
        </p:nvSpPr>
        <p:spPr bwMode="auto">
          <a:xfrm>
            <a:off x="285750" y="1071563"/>
            <a:ext cx="3286125"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1) </a:t>
            </a:r>
            <a:r>
              <a:rPr lang="en-US" altLang="zh-CN" sz="2400">
                <a:solidFill>
                  <a:srgbClr val="FF0000"/>
                </a:solidFill>
                <a:latin typeface="Times New Roman" pitchFamily="18" charset="0"/>
                <a:cs typeface="Times New Roman" pitchFamily="18" charset="0"/>
              </a:rPr>
              <a:t>Common</a:t>
            </a:r>
            <a:r>
              <a:rPr lang="en-US" altLang="zh-CN" sz="2400">
                <a:latin typeface="Times New Roman" pitchFamily="18" charset="0"/>
                <a:cs typeface="Times New Roman" pitchFamily="18" charset="0"/>
              </a:rPr>
              <a:t> Ausable</a:t>
            </a:r>
          </a:p>
        </p:txBody>
      </p:sp>
      <p:sp>
        <p:nvSpPr>
          <p:cNvPr id="17" name="左大括号 16"/>
          <p:cNvSpPr/>
          <p:nvPr/>
        </p:nvSpPr>
        <p:spPr>
          <a:xfrm>
            <a:off x="1490663" y="2214563"/>
            <a:ext cx="500062" cy="1714500"/>
          </a:xfrm>
          <a:prstGeom prst="leftBrace">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left)">
                                      <p:cBhvr>
                                        <p:cTn id="10" dur="1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animEffect transition="in" filter="wipe(left)">
                                      <p:cBhvr>
                                        <p:cTn id="15" dur="1000"/>
                                        <p:tgtEl>
                                          <p:spTgt spid="11">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1">
                                            <p:txEl>
                                              <p:pRg st="3" end="3"/>
                                            </p:txEl>
                                          </p:spTgt>
                                        </p:tgtEl>
                                        <p:attrNameLst>
                                          <p:attrName>style.visibility</p:attrName>
                                        </p:attrNameLst>
                                      </p:cBhvr>
                                      <p:to>
                                        <p:strVal val="visible"/>
                                      </p:to>
                                    </p:set>
                                    <p:animEffect transition="in" filter="wipe(left)">
                                      <p:cBhvr>
                                        <p:cTn id="20" dur="1000"/>
                                        <p:tgtEl>
                                          <p:spTgt spid="11">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wipe(left)">
                                      <p:cBhvr>
                                        <p:cTn id="25" dur="1000"/>
                                        <p:tgtEl>
                                          <p:spTgt spid="11">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11">
                                            <p:txEl>
                                              <p:pRg st="5" end="5"/>
                                            </p:txEl>
                                          </p:spTgt>
                                        </p:tgtEl>
                                        <p:attrNameLst>
                                          <p:attrName>style.visibility</p:attrName>
                                        </p:attrNameLst>
                                      </p:cBhvr>
                                      <p:to>
                                        <p:strVal val="visible"/>
                                      </p:to>
                                    </p:set>
                                    <p:animEffect transition="in" filter="wipe(left)">
                                      <p:cBhvr>
                                        <p:cTn id="30" dur="1000"/>
                                        <p:tgtEl>
                                          <p:spTgt spid="11">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1">
                                            <p:txEl>
                                              <p:pRg st="6" end="6"/>
                                            </p:txEl>
                                          </p:spTgt>
                                        </p:tgtEl>
                                        <p:attrNameLst>
                                          <p:attrName>style.visibility</p:attrName>
                                        </p:attrNameLst>
                                      </p:cBhvr>
                                      <p:to>
                                        <p:strVal val="visible"/>
                                      </p:to>
                                    </p:set>
                                    <p:animEffect transition="in" filter="wipe(left)">
                                      <p:cBhvr>
                                        <p:cTn id="35" dur="1000"/>
                                        <p:tgtEl>
                                          <p:spTgt spid="11">
                                            <p:txEl>
                                              <p:pRg st="6" end="6"/>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16">
                                            <p:txEl>
                                              <p:pRg st="0" end="0"/>
                                            </p:txEl>
                                          </p:spTgt>
                                        </p:tgtEl>
                                        <p:attrNameLst>
                                          <p:attrName>style.visibility</p:attrName>
                                        </p:attrNameLst>
                                      </p:cBhvr>
                                      <p:to>
                                        <p:strVal val="visible"/>
                                      </p:to>
                                    </p:set>
                                    <p:animEffect transition="in" filter="wipe(left)">
                                      <p:cBhvr>
                                        <p:cTn id="40"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593725" y="379413"/>
            <a:ext cx="7723188"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Character Sketches Analysis</a:t>
            </a:r>
          </a:p>
        </p:txBody>
      </p:sp>
      <p:sp>
        <p:nvSpPr>
          <p:cNvPr id="10" name="矩形 9"/>
          <p:cNvSpPr/>
          <p:nvPr/>
        </p:nvSpPr>
        <p:spPr>
          <a:xfrm>
            <a:off x="428625" y="45720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723" name="矩形 13"/>
          <p:cNvSpPr>
            <a:spLocks noChangeArrowheads="1"/>
          </p:cNvSpPr>
          <p:nvPr/>
        </p:nvSpPr>
        <p:spPr bwMode="auto">
          <a:xfrm>
            <a:off x="3609975" y="1304925"/>
            <a:ext cx="1192213" cy="461963"/>
          </a:xfrm>
          <a:prstGeom prst="rect">
            <a:avLst/>
          </a:prstGeom>
          <a:noFill/>
          <a:ln w="19050">
            <a:solidFill>
              <a:srgbClr val="00B0F0"/>
            </a:solidFill>
            <a:prstDash val="sysDash"/>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Ausable</a:t>
            </a:r>
            <a:endParaRPr lang="zh-CN" altLang="en-US" sz="2400">
              <a:solidFill>
                <a:srgbClr val="FF0000"/>
              </a:solidFill>
              <a:latin typeface="Calibri" pitchFamily="34" charset="0"/>
            </a:endParaRPr>
          </a:p>
        </p:txBody>
      </p:sp>
      <p:sp>
        <p:nvSpPr>
          <p:cNvPr id="9" name="TextBox 8"/>
          <p:cNvSpPr txBox="1">
            <a:spLocks noChangeArrowheads="1"/>
          </p:cNvSpPr>
          <p:nvPr/>
        </p:nvSpPr>
        <p:spPr bwMode="auto">
          <a:xfrm>
            <a:off x="5753100" y="3590925"/>
            <a:ext cx="1214438" cy="461963"/>
          </a:xfrm>
          <a:prstGeom prst="rect">
            <a:avLst/>
          </a:prstGeom>
          <a:noFill/>
          <a:ln w="19050">
            <a:solidFill>
              <a:srgbClr val="00B0F0"/>
            </a:solidFill>
            <a:prstDash val="sysDash"/>
            <a:miter lim="800000"/>
            <a:headEnd/>
            <a:tailEnd/>
          </a:ln>
        </p:spPr>
        <p:txBody>
          <a:bodyPr>
            <a:spAutoFit/>
          </a:bodyPr>
          <a:lstStyle/>
          <a:p>
            <a:r>
              <a:rPr lang="en-US" altLang="zh-CN" sz="2400">
                <a:solidFill>
                  <a:srgbClr val="FF0000"/>
                </a:solidFill>
                <a:latin typeface="Times New Roman" pitchFamily="18" charset="0"/>
                <a:cs typeface="Times New Roman" pitchFamily="18" charset="0"/>
              </a:rPr>
              <a:t> Max</a:t>
            </a:r>
            <a:endParaRPr lang="zh-CN" altLang="en-US" sz="2400">
              <a:solidFill>
                <a:srgbClr val="FF0000"/>
              </a:solidFill>
              <a:latin typeface="Times New Roman" pitchFamily="18" charset="0"/>
              <a:cs typeface="Times New Roman" pitchFamily="18" charset="0"/>
            </a:endParaRPr>
          </a:p>
        </p:txBody>
      </p:sp>
      <p:sp>
        <p:nvSpPr>
          <p:cNvPr id="13" name="等腰三角形 12"/>
          <p:cNvSpPr/>
          <p:nvPr/>
        </p:nvSpPr>
        <p:spPr>
          <a:xfrm>
            <a:off x="2538413" y="1733550"/>
            <a:ext cx="3214687" cy="2000250"/>
          </a:xfrm>
          <a:prstGeom prst="triangle">
            <a:avLst>
              <a:gd name="adj" fmla="val 50527"/>
            </a:avLst>
          </a:prstGeom>
          <a:solidFill>
            <a:schemeClr val="tx2">
              <a:lumMod val="65000"/>
              <a:lumOff val="35000"/>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TextBox 15"/>
          <p:cNvSpPr txBox="1">
            <a:spLocks noChangeArrowheads="1"/>
          </p:cNvSpPr>
          <p:nvPr/>
        </p:nvSpPr>
        <p:spPr bwMode="auto">
          <a:xfrm rot="3248891">
            <a:off x="4794250" y="2482851"/>
            <a:ext cx="1493837" cy="430212"/>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battle </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1000"/>
                                        <p:tgtEl>
                                          <p:spTgt spid="9"/>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right)">
                                      <p:cBhvr>
                                        <p:cTn id="1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593725" y="422275"/>
            <a:ext cx="71469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Character Sketches Analysis</a:t>
            </a:r>
          </a:p>
        </p:txBody>
      </p:sp>
      <p:sp>
        <p:nvSpPr>
          <p:cNvPr id="10" name="矩形 9"/>
          <p:cNvSpPr/>
          <p:nvPr/>
        </p:nvSpPr>
        <p:spPr>
          <a:xfrm>
            <a:off x="428625" y="500063"/>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a:spLocks noChangeArrowheads="1"/>
          </p:cNvSpPr>
          <p:nvPr/>
        </p:nvSpPr>
        <p:spPr bwMode="auto">
          <a:xfrm>
            <a:off x="3481388" y="1666875"/>
            <a:ext cx="1246187" cy="460375"/>
          </a:xfrm>
          <a:prstGeom prst="rect">
            <a:avLst/>
          </a:prstGeom>
          <a:noFill/>
          <a:ln w="9525">
            <a:noFill/>
            <a:miter lim="800000"/>
            <a:headEnd/>
            <a:tailEnd/>
          </a:ln>
        </p:spPr>
        <p:txBody>
          <a:bodyPr wrap="none">
            <a:spAutoFit/>
          </a:bodyPr>
          <a:lstStyle/>
          <a:p>
            <a:r>
              <a:rPr lang="en-US" altLang="zh-CN" sz="2400" b="1">
                <a:solidFill>
                  <a:srgbClr val="FF0000"/>
                </a:solidFill>
                <a:latin typeface="Times New Roman" pitchFamily="18" charset="0"/>
                <a:cs typeface="Times New Roman" pitchFamily="18" charset="0"/>
              </a:rPr>
              <a:t>Ausable</a:t>
            </a:r>
            <a:endParaRPr lang="zh-CN" altLang="en-US" sz="2400" b="1">
              <a:solidFill>
                <a:srgbClr val="FF0000"/>
              </a:solidFill>
              <a:latin typeface="Calibri" pitchFamily="34" charset="0"/>
            </a:endParaRPr>
          </a:p>
        </p:txBody>
      </p:sp>
      <p:sp>
        <p:nvSpPr>
          <p:cNvPr id="16" name="矩形 15"/>
          <p:cNvSpPr>
            <a:spLocks noChangeArrowheads="1"/>
          </p:cNvSpPr>
          <p:nvPr/>
        </p:nvSpPr>
        <p:spPr bwMode="auto">
          <a:xfrm>
            <a:off x="285750" y="1071563"/>
            <a:ext cx="3286125"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2) </a:t>
            </a:r>
            <a:r>
              <a:rPr lang="en-US" altLang="zh-CN" sz="2400">
                <a:solidFill>
                  <a:srgbClr val="FF0000"/>
                </a:solidFill>
                <a:latin typeface="Times New Roman" pitchFamily="18" charset="0"/>
                <a:cs typeface="Times New Roman" pitchFamily="18" charset="0"/>
              </a:rPr>
              <a:t>Uncommon</a:t>
            </a:r>
            <a:r>
              <a:rPr lang="en-US" altLang="zh-CN" sz="2400">
                <a:latin typeface="Times New Roman" pitchFamily="18" charset="0"/>
                <a:cs typeface="Times New Roman" pitchFamily="18" charset="0"/>
              </a:rPr>
              <a:t> Ausable</a:t>
            </a:r>
          </a:p>
        </p:txBody>
      </p:sp>
      <p:sp>
        <p:nvSpPr>
          <p:cNvPr id="8" name="TextBox 7"/>
          <p:cNvSpPr txBox="1">
            <a:spLocks noChangeArrowheads="1"/>
          </p:cNvSpPr>
          <p:nvPr/>
        </p:nvSpPr>
        <p:spPr bwMode="auto">
          <a:xfrm>
            <a:off x="3770313" y="3338513"/>
            <a:ext cx="1214437" cy="428625"/>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Max</a:t>
            </a:r>
            <a:endParaRPr lang="zh-CN" altLang="en-US" sz="2200" b="1">
              <a:latin typeface="Times New Roman" pitchFamily="18" charset="0"/>
              <a:cs typeface="Times New Roman" pitchFamily="18" charset="0"/>
            </a:endParaRPr>
          </a:p>
        </p:txBody>
      </p:sp>
      <p:sp>
        <p:nvSpPr>
          <p:cNvPr id="9" name="TextBox 8"/>
          <p:cNvSpPr txBox="1">
            <a:spLocks noChangeArrowheads="1"/>
          </p:cNvSpPr>
          <p:nvPr/>
        </p:nvSpPr>
        <p:spPr bwMode="auto">
          <a:xfrm>
            <a:off x="1028700" y="2500313"/>
            <a:ext cx="2000250" cy="430212"/>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How he thinks</a:t>
            </a:r>
            <a:endParaRPr lang="zh-CN" altLang="en-US" sz="2200" b="1">
              <a:latin typeface="Times New Roman" pitchFamily="18" charset="0"/>
              <a:cs typeface="Times New Roman" pitchFamily="18" charset="0"/>
            </a:endParaRPr>
          </a:p>
        </p:txBody>
      </p:sp>
      <p:sp>
        <p:nvSpPr>
          <p:cNvPr id="12" name="TextBox 11"/>
          <p:cNvSpPr txBox="1">
            <a:spLocks noChangeArrowheads="1"/>
          </p:cNvSpPr>
          <p:nvPr/>
        </p:nvSpPr>
        <p:spPr bwMode="auto">
          <a:xfrm>
            <a:off x="3309938" y="2517775"/>
            <a:ext cx="1857375" cy="430213"/>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How he talks</a:t>
            </a:r>
            <a:endParaRPr lang="zh-CN" altLang="en-US" sz="2200" b="1">
              <a:latin typeface="Times New Roman" pitchFamily="18" charset="0"/>
              <a:cs typeface="Times New Roman" pitchFamily="18" charset="0"/>
            </a:endParaRPr>
          </a:p>
        </p:txBody>
      </p:sp>
      <p:sp>
        <p:nvSpPr>
          <p:cNvPr id="13" name="TextBox 12"/>
          <p:cNvSpPr txBox="1">
            <a:spLocks noChangeArrowheads="1"/>
          </p:cNvSpPr>
          <p:nvPr/>
        </p:nvSpPr>
        <p:spPr bwMode="auto">
          <a:xfrm>
            <a:off x="5629275" y="2490788"/>
            <a:ext cx="1714500" cy="428625"/>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How he acts</a:t>
            </a:r>
            <a:endParaRPr lang="zh-CN" altLang="en-US" sz="2200" b="1">
              <a:latin typeface="Times New Roman" pitchFamily="18" charset="0"/>
              <a:cs typeface="Times New Roman" pitchFamily="18" charset="0"/>
            </a:endParaRPr>
          </a:p>
        </p:txBody>
      </p:sp>
      <p:cxnSp>
        <p:nvCxnSpPr>
          <p:cNvPr id="18" name="直接连接符 17"/>
          <p:cNvCxnSpPr/>
          <p:nvPr/>
        </p:nvCxnSpPr>
        <p:spPr>
          <a:xfrm flipV="1">
            <a:off x="2000250" y="2000250"/>
            <a:ext cx="1571625" cy="57150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4643438" y="2000250"/>
            <a:ext cx="1857375" cy="57150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2071688" y="2928938"/>
            <a:ext cx="1841500" cy="623887"/>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stCxn id="13" idx="2"/>
          </p:cNvCxnSpPr>
          <p:nvPr/>
        </p:nvCxnSpPr>
        <p:spPr>
          <a:xfrm rot="5400000">
            <a:off x="5167312" y="2181226"/>
            <a:ext cx="581025" cy="2057400"/>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rot="5400000">
            <a:off x="3784600" y="2286000"/>
            <a:ext cx="573088" cy="1588"/>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3786982" y="3142456"/>
            <a:ext cx="571500" cy="1587"/>
          </a:xfrm>
          <a:prstGeom prst="line">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1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left)">
                                      <p:cBhvr>
                                        <p:cTn id="17" dur="1000"/>
                                        <p:tgtEl>
                                          <p:spTgt spid="1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par>
                                <p:cTn id="21" presetID="22" presetClass="entr" presetSubtype="8"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1000"/>
                                        <p:tgtEl>
                                          <p:spTgt spid="22"/>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up)">
                                      <p:cBhvr>
                                        <p:cTn id="28" dur="1000"/>
                                        <p:tgtEl>
                                          <p:spTgt spid="28"/>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par>
                                <p:cTn id="32" presetID="22" presetClass="entr" presetSubtype="1" fill="hold" nodeType="with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up)">
                                      <p:cBhvr>
                                        <p:cTn id="34" dur="10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1000"/>
                                        <p:tgtEl>
                                          <p:spTgt spid="20"/>
                                        </p:tgtEl>
                                      </p:cBhvr>
                                    </p:animEffect>
                                  </p:childTnLst>
                                </p:cTn>
                              </p:par>
                              <p:par>
                                <p:cTn id="40" presetID="22" presetClass="entr" presetSubtype="4"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down)">
                                      <p:cBhvr>
                                        <p:cTn id="42" dur="1000"/>
                                        <p:tgtEl>
                                          <p:spTgt spid="24"/>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1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8" fill="hold" nodeType="clickEffect">
                                  <p:stCondLst>
                                    <p:cond delay="0"/>
                                  </p:stCondLst>
                                  <p:childTnLst>
                                    <p:set>
                                      <p:cBhvr>
                                        <p:cTn id="49" dur="1" fill="hold">
                                          <p:stCondLst>
                                            <p:cond delay="0"/>
                                          </p:stCondLst>
                                        </p:cTn>
                                        <p:tgtEl>
                                          <p:spTgt spid="16">
                                            <p:txEl>
                                              <p:pRg st="0" end="0"/>
                                            </p:txEl>
                                          </p:spTgt>
                                        </p:tgtEl>
                                        <p:attrNameLst>
                                          <p:attrName>style.visibility</p:attrName>
                                        </p:attrNameLst>
                                      </p:cBhvr>
                                      <p:to>
                                        <p:strVal val="visible"/>
                                      </p:to>
                                    </p:set>
                                    <p:animEffect transition="in" filter="wipe(left)">
                                      <p:cBhvr>
                                        <p:cTn id="50" dur="1000"/>
                                        <p:tgtEl>
                                          <p:spTgt spid="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8" grpId="0"/>
      <p:bldP spid="9"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28625" y="45720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71" name="矩形 13"/>
          <p:cNvSpPr>
            <a:spLocks noChangeArrowheads="1"/>
          </p:cNvSpPr>
          <p:nvPr/>
        </p:nvSpPr>
        <p:spPr bwMode="auto">
          <a:xfrm>
            <a:off x="3609975" y="1304925"/>
            <a:ext cx="1192213" cy="461963"/>
          </a:xfrm>
          <a:prstGeom prst="rect">
            <a:avLst/>
          </a:prstGeom>
          <a:noFill/>
          <a:ln w="19050">
            <a:solidFill>
              <a:srgbClr val="00B0F0"/>
            </a:solidFill>
            <a:prstDash val="sysDash"/>
            <a:miter lim="800000"/>
            <a:headEnd/>
            <a:tailEnd/>
          </a:ln>
        </p:spPr>
        <p:txBody>
          <a:bodyPr wrap="none">
            <a:spAutoFit/>
          </a:bodyPr>
          <a:lstStyle/>
          <a:p>
            <a:r>
              <a:rPr lang="en-US" altLang="zh-CN" sz="2400">
                <a:solidFill>
                  <a:srgbClr val="FF0000"/>
                </a:solidFill>
                <a:latin typeface="Times New Roman" pitchFamily="18" charset="0"/>
                <a:cs typeface="Times New Roman" pitchFamily="18" charset="0"/>
              </a:rPr>
              <a:t>Ausable</a:t>
            </a:r>
            <a:endParaRPr lang="zh-CN" altLang="en-US" sz="2400">
              <a:solidFill>
                <a:srgbClr val="FF0000"/>
              </a:solidFill>
              <a:latin typeface="Calibri" pitchFamily="34" charset="0"/>
            </a:endParaRPr>
          </a:p>
        </p:txBody>
      </p:sp>
      <p:sp>
        <p:nvSpPr>
          <p:cNvPr id="32772" name="TextBox 7"/>
          <p:cNvSpPr txBox="1">
            <a:spLocks noChangeArrowheads="1"/>
          </p:cNvSpPr>
          <p:nvPr/>
        </p:nvSpPr>
        <p:spPr bwMode="auto">
          <a:xfrm>
            <a:off x="1341438" y="3519488"/>
            <a:ext cx="1214437" cy="461962"/>
          </a:xfrm>
          <a:prstGeom prst="rect">
            <a:avLst/>
          </a:prstGeom>
          <a:noFill/>
          <a:ln w="19050">
            <a:solidFill>
              <a:srgbClr val="00B0F0"/>
            </a:solidFill>
            <a:prstDash val="sysDash"/>
            <a:miter lim="800000"/>
            <a:headEnd/>
            <a:tailEnd/>
          </a:ln>
        </p:spPr>
        <p:txBody>
          <a:bodyPr>
            <a:spAutoFit/>
          </a:bodyPr>
          <a:lstStyle/>
          <a:p>
            <a:r>
              <a:rPr lang="en-US" altLang="zh-CN" sz="2400">
                <a:solidFill>
                  <a:srgbClr val="FF0000"/>
                </a:solidFill>
                <a:latin typeface="Times New Roman" pitchFamily="18" charset="0"/>
                <a:cs typeface="Times New Roman" pitchFamily="18" charset="0"/>
              </a:rPr>
              <a:t>Fowler</a:t>
            </a:r>
            <a:endParaRPr lang="zh-CN" altLang="en-US" sz="2400">
              <a:solidFill>
                <a:srgbClr val="FF0000"/>
              </a:solidFill>
              <a:latin typeface="Times New Roman" pitchFamily="18" charset="0"/>
              <a:cs typeface="Times New Roman" pitchFamily="18" charset="0"/>
            </a:endParaRPr>
          </a:p>
        </p:txBody>
      </p:sp>
      <p:sp>
        <p:nvSpPr>
          <p:cNvPr id="32773" name="TextBox 8"/>
          <p:cNvSpPr txBox="1">
            <a:spLocks noChangeArrowheads="1"/>
          </p:cNvSpPr>
          <p:nvPr/>
        </p:nvSpPr>
        <p:spPr bwMode="auto">
          <a:xfrm>
            <a:off x="5753100" y="3590925"/>
            <a:ext cx="1214438" cy="461963"/>
          </a:xfrm>
          <a:prstGeom prst="rect">
            <a:avLst/>
          </a:prstGeom>
          <a:noFill/>
          <a:ln w="19050">
            <a:solidFill>
              <a:srgbClr val="00B0F0"/>
            </a:solidFill>
            <a:prstDash val="sysDash"/>
            <a:miter lim="800000"/>
            <a:headEnd/>
            <a:tailEnd/>
          </a:ln>
        </p:spPr>
        <p:txBody>
          <a:bodyPr>
            <a:spAutoFit/>
          </a:bodyPr>
          <a:lstStyle/>
          <a:p>
            <a:r>
              <a:rPr lang="en-US" altLang="zh-CN" sz="2400">
                <a:solidFill>
                  <a:srgbClr val="FF0000"/>
                </a:solidFill>
                <a:latin typeface="Times New Roman" pitchFamily="18" charset="0"/>
                <a:cs typeface="Times New Roman" pitchFamily="18" charset="0"/>
              </a:rPr>
              <a:t> Max</a:t>
            </a:r>
            <a:endParaRPr lang="zh-CN" altLang="en-US" sz="2400">
              <a:solidFill>
                <a:srgbClr val="FF0000"/>
              </a:solidFill>
              <a:latin typeface="Times New Roman" pitchFamily="18" charset="0"/>
              <a:cs typeface="Times New Roman" pitchFamily="18" charset="0"/>
            </a:endParaRPr>
          </a:p>
        </p:txBody>
      </p:sp>
      <p:sp>
        <p:nvSpPr>
          <p:cNvPr id="13" name="等腰三角形 12"/>
          <p:cNvSpPr/>
          <p:nvPr/>
        </p:nvSpPr>
        <p:spPr>
          <a:xfrm>
            <a:off x="2538413" y="1733550"/>
            <a:ext cx="3214687" cy="2000250"/>
          </a:xfrm>
          <a:prstGeom prst="triangle">
            <a:avLst>
              <a:gd name="adj" fmla="val 50527"/>
            </a:avLst>
          </a:prstGeom>
          <a:solidFill>
            <a:schemeClr val="tx2">
              <a:lumMod val="65000"/>
              <a:lumOff val="35000"/>
              <a:alpha val="41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75" name="TextBox 14"/>
          <p:cNvSpPr txBox="1">
            <a:spLocks noChangeArrowheads="1"/>
          </p:cNvSpPr>
          <p:nvPr/>
        </p:nvSpPr>
        <p:spPr bwMode="auto">
          <a:xfrm rot="-3056740">
            <a:off x="2051844" y="2324894"/>
            <a:ext cx="1571625" cy="430213"/>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impression</a:t>
            </a:r>
            <a:endParaRPr lang="zh-CN" altLang="en-US" sz="2200" b="1">
              <a:latin typeface="Times New Roman" pitchFamily="18" charset="0"/>
              <a:cs typeface="Times New Roman" pitchFamily="18" charset="0"/>
            </a:endParaRPr>
          </a:p>
        </p:txBody>
      </p:sp>
      <p:sp>
        <p:nvSpPr>
          <p:cNvPr id="32776" name="TextBox 15"/>
          <p:cNvSpPr txBox="1">
            <a:spLocks noChangeArrowheads="1"/>
          </p:cNvSpPr>
          <p:nvPr/>
        </p:nvSpPr>
        <p:spPr bwMode="auto">
          <a:xfrm rot="3248891">
            <a:off x="4794250" y="2482851"/>
            <a:ext cx="1493837" cy="430212"/>
          </a:xfrm>
          <a:prstGeom prst="rect">
            <a:avLst/>
          </a:prstGeom>
          <a:noFill/>
          <a:ln w="9525">
            <a:noFill/>
            <a:miter lim="800000"/>
            <a:headEnd/>
            <a:tailEnd/>
          </a:ln>
        </p:spPr>
        <p:txBody>
          <a:bodyPr>
            <a:spAutoFit/>
          </a:bodyPr>
          <a:lstStyle/>
          <a:p>
            <a:r>
              <a:rPr lang="en-US" altLang="zh-CN" sz="2200" b="1">
                <a:latin typeface="Times New Roman" pitchFamily="18" charset="0"/>
                <a:cs typeface="Times New Roman" pitchFamily="18" charset="0"/>
              </a:rPr>
              <a:t>battle </a:t>
            </a:r>
          </a:p>
        </p:txBody>
      </p:sp>
      <p:sp>
        <p:nvSpPr>
          <p:cNvPr id="32778" name="TextBox 1"/>
          <p:cNvSpPr txBox="1">
            <a:spLocks noChangeArrowheads="1"/>
          </p:cNvSpPr>
          <p:nvPr/>
        </p:nvSpPr>
        <p:spPr bwMode="auto">
          <a:xfrm>
            <a:off x="593725" y="422275"/>
            <a:ext cx="7146925" cy="549275"/>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Character Sketches Analysis</a:t>
            </a:r>
          </a:p>
        </p:txBody>
      </p:sp>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539750" y="2066925"/>
            <a:ext cx="8001000" cy="676275"/>
          </a:xfrm>
          <a:prstGeom prst="rect">
            <a:avLst/>
          </a:prstGeom>
          <a:noFill/>
          <a:ln w="9525">
            <a:noFill/>
            <a:miter lim="800000"/>
            <a:headEnd/>
            <a:tailEnd/>
          </a:ln>
        </p:spPr>
        <p:txBody>
          <a:bodyPr>
            <a:spAutoFit/>
          </a:bodyPr>
          <a:lstStyle/>
          <a:p>
            <a:pPr>
              <a:lnSpc>
                <a:spcPct val="150000"/>
              </a:lnSpc>
              <a:buFontTx/>
              <a:buBlip>
                <a:blip r:embed="rId3"/>
              </a:buBlip>
            </a:pPr>
            <a:r>
              <a:rPr lang="en-US" altLang="zh-CN" sz="2800" b="1">
                <a:solidFill>
                  <a:srgbClr val="35E20C"/>
                </a:solidFill>
                <a:latin typeface="华文隶书"/>
                <a:ea typeface="华文隶书"/>
                <a:cs typeface="Times New Roman" pitchFamily="18" charset="0"/>
              </a:rPr>
              <a:t> </a:t>
            </a:r>
            <a:r>
              <a:rPr lang="en-US" altLang="zh-CN" sz="2800" b="1">
                <a:latin typeface="Times New Roman" pitchFamily="18" charset="0"/>
                <a:ea typeface="华文隶书"/>
                <a:cs typeface="Times New Roman" pitchFamily="18" charset="0"/>
              </a:rPr>
              <a:t> </a:t>
            </a:r>
            <a:r>
              <a:rPr lang="en-US" altLang="zh-CN" sz="2400">
                <a:latin typeface="Times New Roman" pitchFamily="18" charset="0"/>
                <a:ea typeface="华文隶书"/>
                <a:cs typeface="Times New Roman" pitchFamily="18" charset="0"/>
              </a:rPr>
              <a:t>Is spy work unfavorable in modern society?</a:t>
            </a:r>
            <a:endParaRPr lang="en-US" altLang="zh-CN" sz="2200" b="1">
              <a:latin typeface="华文隶书"/>
              <a:ea typeface="华文隶书"/>
              <a:cs typeface="Times New Roman" pitchFamily="18" charset="0"/>
            </a:endParaRPr>
          </a:p>
        </p:txBody>
      </p:sp>
      <p:sp>
        <p:nvSpPr>
          <p:cNvPr id="4" name="TextBox 3"/>
          <p:cNvSpPr txBox="1"/>
          <p:nvPr/>
        </p:nvSpPr>
        <p:spPr>
          <a:xfrm>
            <a:off x="571500" y="1071563"/>
            <a:ext cx="8572500" cy="862012"/>
          </a:xfrm>
          <a:prstGeom prst="rect">
            <a:avLst/>
          </a:prstGeom>
          <a:noFill/>
        </p:spPr>
        <p:txBody>
          <a:bodyPr lIns="0" tIns="0" rIns="0" bIns="0">
            <a:spAutoFit/>
          </a:bodyPr>
          <a:lstStyle/>
          <a:p>
            <a:pPr fontAlgn="auto">
              <a:spcBef>
                <a:spcPts val="0"/>
              </a:spcBef>
              <a:spcAft>
                <a:spcPts val="0"/>
              </a:spcAft>
              <a:defRPr/>
            </a:pPr>
            <a:r>
              <a:rPr lang="en-US" altLang="zh-CN" sz="2800" b="1" dirty="0">
                <a:solidFill>
                  <a:schemeClr val="tx1">
                    <a:lumMod val="65000"/>
                    <a:lumOff val="35000"/>
                  </a:schemeClr>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a:latin typeface="Times New Roman" pitchFamily="18" charset="0"/>
                <a:ea typeface="微软雅黑" panose="020B0503020204020204" pitchFamily="34" charset="-122"/>
                <a:cs typeface="Times New Roman" pitchFamily="18" charset="0"/>
              </a:rPr>
              <a:t>Read the question with the reference of the following news and think.</a:t>
            </a:r>
          </a:p>
        </p:txBody>
      </p:sp>
      <p:sp>
        <p:nvSpPr>
          <p:cNvPr id="5" name="矩形 4"/>
          <p:cNvSpPr/>
          <p:nvPr/>
        </p:nvSpPr>
        <p:spPr>
          <a:xfrm flipH="1">
            <a:off x="428625" y="1169988"/>
            <a:ext cx="142875" cy="2873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3796" name="矩形 5"/>
          <p:cNvSpPr>
            <a:spLocks noChangeArrowheads="1"/>
          </p:cNvSpPr>
          <p:nvPr/>
        </p:nvSpPr>
        <p:spPr bwMode="auto">
          <a:xfrm>
            <a:off x="214313" y="142875"/>
            <a:ext cx="4802187" cy="584200"/>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Task II  Critical Thinking </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矩形 1"/>
          <p:cNvSpPr>
            <a:spLocks noChangeArrowheads="1"/>
          </p:cNvSpPr>
          <p:nvPr/>
        </p:nvSpPr>
        <p:spPr bwMode="auto">
          <a:xfrm>
            <a:off x="285750" y="1438275"/>
            <a:ext cx="5572125" cy="4248150"/>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Among other things, the leaks detailed the </a:t>
            </a:r>
            <a:r>
              <a:rPr lang="en-US" altLang="zh-CN" sz="2400">
                <a:solidFill>
                  <a:srgbClr val="FF0000"/>
                </a:solidFill>
                <a:latin typeface="Times New Roman" pitchFamily="18" charset="0"/>
                <a:cs typeface="Times New Roman" pitchFamily="18" charset="0"/>
              </a:rPr>
              <a:t>NSA</a:t>
            </a:r>
            <a:r>
              <a:rPr lang="en-US" altLang="zh-CN" sz="2400">
                <a:latin typeface="Times New Roman" pitchFamily="18" charset="0"/>
                <a:cs typeface="Times New Roman" pitchFamily="18" charset="0"/>
              </a:rPr>
              <a:t>'s practice of harvesting data on millions of telephone calls made in the US and around the world, and revealed the agency had </a:t>
            </a:r>
            <a:r>
              <a:rPr lang="en-US" altLang="zh-CN" sz="2400">
                <a:solidFill>
                  <a:srgbClr val="FF0000"/>
                </a:solidFill>
                <a:latin typeface="Times New Roman" pitchFamily="18" charset="0"/>
                <a:cs typeface="Times New Roman" pitchFamily="18" charset="0"/>
              </a:rPr>
              <a:t>snooped on foreign leaders</a:t>
            </a:r>
            <a:r>
              <a:rPr lang="en-US" altLang="zh-CN" sz="2400">
                <a:latin typeface="Times New Roman" pitchFamily="18" charset="0"/>
                <a:cs typeface="Times New Roman" pitchFamily="18" charset="0"/>
              </a:rPr>
              <a:t>. </a:t>
            </a:r>
          </a:p>
          <a:p>
            <a:pPr>
              <a:lnSpc>
                <a:spcPct val="150000"/>
              </a:lnSpc>
            </a:pPr>
            <a:r>
              <a:rPr lang="en-US" altLang="zh-CN" sz="2400">
                <a:latin typeface="Times New Roman" pitchFamily="18" charset="0"/>
                <a:cs typeface="Times New Roman" pitchFamily="18" charset="0"/>
              </a:rPr>
              <a:t>                             </a:t>
            </a:r>
            <a:r>
              <a:rPr lang="en-US" altLang="zh-CN" sz="2400">
                <a:latin typeface="华文隶书"/>
                <a:ea typeface="华文隶书"/>
                <a:cs typeface="Times New Roman" pitchFamily="18" charset="0"/>
              </a:rPr>
              <a:t>━ </a:t>
            </a:r>
            <a:r>
              <a:rPr lang="en-US" altLang="zh-CN" sz="2400">
                <a:latin typeface="Times New Roman" pitchFamily="18" charset="0"/>
                <a:ea typeface="华文隶书"/>
                <a:cs typeface="Times New Roman" pitchFamily="18" charset="0"/>
              </a:rPr>
              <a:t>China Daily</a:t>
            </a:r>
            <a:endParaRPr lang="en-US" altLang="zh-CN" sz="2400">
              <a:latin typeface="Times New Roman" pitchFamily="18" charset="0"/>
              <a:cs typeface="Times New Roman" pitchFamily="18" charset="0"/>
            </a:endParaRPr>
          </a:p>
          <a:p>
            <a:pPr>
              <a:lnSpc>
                <a:spcPct val="150000"/>
              </a:lnSpc>
            </a:pPr>
            <a:endParaRPr lang="en-US" altLang="zh-CN">
              <a:latin typeface="Times New Roman" pitchFamily="18" charset="0"/>
              <a:cs typeface="Times New Roman" pitchFamily="18" charset="0"/>
            </a:endParaRPr>
          </a:p>
          <a:p>
            <a:pPr>
              <a:lnSpc>
                <a:spcPct val="150000"/>
              </a:lnSpc>
            </a:pPr>
            <a:endParaRPr lang="en-US" altLang="zh-CN">
              <a:latin typeface="Times New Roman" pitchFamily="18" charset="0"/>
              <a:cs typeface="Times New Roman" pitchFamily="18" charset="0"/>
            </a:endParaRPr>
          </a:p>
        </p:txBody>
      </p:sp>
      <p:sp>
        <p:nvSpPr>
          <p:cNvPr id="3" name="矩形 2"/>
          <p:cNvSpPr/>
          <p:nvPr/>
        </p:nvSpPr>
        <p:spPr>
          <a:xfrm>
            <a:off x="5929313" y="1436688"/>
            <a:ext cx="3071812" cy="3416300"/>
          </a:xfrm>
          <a:prstGeom prst="rect">
            <a:avLst/>
          </a:prstGeom>
        </p:spPr>
        <p:txBody>
          <a:bodyPr>
            <a:spAutoFit/>
          </a:bodyPr>
          <a:lstStyle/>
          <a:p>
            <a:pPr fontAlgn="auto">
              <a:lnSpc>
                <a:spcPct val="150000"/>
              </a:lnSpc>
              <a:spcBef>
                <a:spcPts val="0"/>
              </a:spcBef>
              <a:spcAft>
                <a:spcPts val="0"/>
              </a:spcAft>
              <a:defRPr/>
            </a:pPr>
            <a:r>
              <a:rPr lang="zh-CN" altLang="en-US" sz="2400" dirty="0">
                <a:latin typeface="Times New Roman" pitchFamily="18" charset="0"/>
                <a:ea typeface="+mn-ea"/>
                <a:cs typeface="Times New Roman" pitchFamily="18" charset="0"/>
              </a:rPr>
              <a:t>这些机密文件显示，美国国安局搜集美国和全球数以百万计的电话数据，并</a:t>
            </a:r>
            <a:r>
              <a:rPr lang="zh-CN" altLang="en-US" sz="2400" dirty="0">
                <a:solidFill>
                  <a:srgbClr val="FF0000"/>
                </a:solidFill>
                <a:latin typeface="Times New Roman" pitchFamily="18" charset="0"/>
                <a:ea typeface="+mn-ea"/>
                <a:cs typeface="Times New Roman" pitchFamily="18" charset="0"/>
              </a:rPr>
              <a:t>对外国领导人进行窃听</a:t>
            </a:r>
            <a:r>
              <a:rPr lang="zh-CN" altLang="en-US" sz="2400" dirty="0">
                <a:latin typeface="Times New Roman" pitchFamily="18" charset="0"/>
                <a:ea typeface="+mn-ea"/>
                <a:cs typeface="Times New Roman" pitchFamily="18" charset="0"/>
              </a:rPr>
              <a:t>。</a:t>
            </a:r>
            <a:endParaRPr lang="en-US" altLang="zh-CN" sz="2400" dirty="0">
              <a:latin typeface="Times New Roman" pitchFamily="18" charset="0"/>
              <a:ea typeface="+mn-ea"/>
              <a:cs typeface="Times New Roman" pitchFamily="18" charset="0"/>
            </a:endParaRPr>
          </a:p>
          <a:p>
            <a:pPr fontAlgn="auto">
              <a:lnSpc>
                <a:spcPct val="150000"/>
              </a:lnSpc>
              <a:spcBef>
                <a:spcPts val="0"/>
              </a:spcBef>
              <a:spcAft>
                <a:spcPts val="0"/>
              </a:spcAft>
              <a:defRPr/>
            </a:pPr>
            <a:r>
              <a:rPr lang="en-US" sz="2400" dirty="0">
                <a:latin typeface="Times New Roman" pitchFamily="18" charset="0"/>
                <a:ea typeface="+mn-ea"/>
                <a:cs typeface="Times New Roman" pitchFamily="18" charset="0"/>
              </a:rPr>
              <a:t>             </a:t>
            </a:r>
            <a:r>
              <a:rPr lang="en-US" sz="2400" dirty="0">
                <a:latin typeface="华文隶书"/>
                <a:ea typeface="华文隶书"/>
                <a:cs typeface="Times New Roman" pitchFamily="18" charset="0"/>
              </a:rPr>
              <a:t>━</a:t>
            </a:r>
            <a:r>
              <a:rPr lang="zh-CN" altLang="en-US" sz="2400" dirty="0">
                <a:latin typeface="+mj-ea"/>
                <a:ea typeface="+mj-ea"/>
                <a:cs typeface="Times New Roman" pitchFamily="18" charset="0"/>
              </a:rPr>
              <a:t>中国日报</a:t>
            </a:r>
          </a:p>
        </p:txBody>
      </p:sp>
      <p:sp>
        <p:nvSpPr>
          <p:cNvPr id="35843" name="矩形 3"/>
          <p:cNvSpPr>
            <a:spLocks noChangeArrowheads="1"/>
          </p:cNvSpPr>
          <p:nvPr/>
        </p:nvSpPr>
        <p:spPr bwMode="auto">
          <a:xfrm>
            <a:off x="250825" y="987425"/>
            <a:ext cx="8572500" cy="523875"/>
          </a:xfrm>
          <a:prstGeom prst="rect">
            <a:avLst/>
          </a:prstGeom>
          <a:noFill/>
          <a:ln w="9525">
            <a:noFill/>
            <a:miter lim="800000"/>
            <a:headEnd/>
            <a:tailEnd/>
          </a:ln>
        </p:spPr>
        <p:txBody>
          <a:bodyPr>
            <a:spAutoFit/>
          </a:bodyPr>
          <a:lstStyle/>
          <a:p>
            <a:r>
              <a:rPr lang="en-US" altLang="zh-CN" sz="2800" b="1">
                <a:latin typeface="Times New Roman" pitchFamily="18" charset="0"/>
                <a:cs typeface="Times New Roman" pitchFamily="18" charset="0"/>
              </a:rPr>
              <a:t>John Kerry tells fugitive </a:t>
            </a:r>
            <a:r>
              <a:rPr lang="en-US" altLang="zh-CN" sz="2800" b="1">
                <a:solidFill>
                  <a:srgbClr val="FF0000"/>
                </a:solidFill>
                <a:latin typeface="Times New Roman" pitchFamily="18" charset="0"/>
                <a:cs typeface="Times New Roman" pitchFamily="18" charset="0"/>
              </a:rPr>
              <a:t>Edward Snowden </a:t>
            </a:r>
            <a:r>
              <a:rPr lang="en-US" altLang="zh-CN" sz="2800" b="1">
                <a:latin typeface="Times New Roman" pitchFamily="18" charset="0"/>
                <a:cs typeface="Times New Roman" pitchFamily="18" charset="0"/>
              </a:rPr>
              <a:t>to ‘man up’</a:t>
            </a:r>
            <a:endParaRPr lang="zh-CN" altLang="en-US" sz="2800">
              <a:latin typeface="Times New Roman" pitchFamily="18" charset="0"/>
              <a:cs typeface="Times New Roman" pitchFamily="18" charset="0"/>
            </a:endParaRPr>
          </a:p>
        </p:txBody>
      </p:sp>
      <p:sp>
        <p:nvSpPr>
          <p:cNvPr id="35844" name="矩形 4"/>
          <p:cNvSpPr>
            <a:spLocks noChangeArrowheads="1"/>
          </p:cNvSpPr>
          <p:nvPr/>
        </p:nvSpPr>
        <p:spPr bwMode="auto">
          <a:xfrm>
            <a:off x="214313" y="142875"/>
            <a:ext cx="4802187" cy="584200"/>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Task II  Critical Thinking </a:t>
            </a: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p:cNvSpPr>
            <a:spLocks noGrp="1" noChangeArrowheads="1"/>
          </p:cNvSpPr>
          <p:nvPr>
            <p:ph type="title" idx="4294967295"/>
          </p:nvPr>
        </p:nvSpPr>
        <p:spPr>
          <a:solidFill>
            <a:schemeClr val="accent1"/>
          </a:solidFill>
          <a:ln>
            <a:solidFill>
              <a:schemeClr val="tx1"/>
            </a:solidFill>
          </a:ln>
        </p:spPr>
        <p:txBody>
          <a:bodyPr/>
          <a:lstStyle/>
          <a:p>
            <a:r>
              <a:rPr lang="en-US" altLang="zh-CN" sz="3600"/>
              <a:t>Warming-up   Discussion</a:t>
            </a:r>
            <a:r>
              <a:rPr lang="en-US" altLang="zh-CN"/>
              <a:t> </a:t>
            </a:r>
          </a:p>
        </p:txBody>
      </p:sp>
      <p:sp>
        <p:nvSpPr>
          <p:cNvPr id="14338" name="Rectangle 3"/>
          <p:cNvSpPr>
            <a:spLocks noGrp="1" noChangeArrowheads="1"/>
          </p:cNvSpPr>
          <p:nvPr>
            <p:ph type="body" idx="4294967295"/>
          </p:nvPr>
        </p:nvSpPr>
        <p:spPr>
          <a:solidFill>
            <a:schemeClr val="accent1"/>
          </a:solidFill>
          <a:ln>
            <a:solidFill>
              <a:schemeClr val="tx1"/>
            </a:solidFill>
          </a:ln>
        </p:spPr>
        <p:txBody>
          <a:bodyPr/>
          <a:lstStyle/>
          <a:p>
            <a:r>
              <a:rPr lang="en-US" altLang="zh-CN" b="1"/>
              <a:t>Have you ever read any stories  or seen any movies of  secret agents ?</a:t>
            </a:r>
          </a:p>
          <a:p>
            <a:r>
              <a:rPr lang="en-US" altLang="zh-CN" b="1"/>
              <a:t>What is your impression of a secret agent ?     </a:t>
            </a:r>
          </a:p>
          <a:p>
            <a:r>
              <a:rPr lang="en-US" altLang="zh-CN" b="1"/>
              <a:t>Who is the best-known image of a secret agent ever invented ?</a:t>
            </a:r>
            <a:r>
              <a:rPr lang="en-US" altLang="zh-CN"/>
              <a:t> </a:t>
            </a: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571868" y="1285867"/>
            <a:ext cx="2138588" cy="1928826"/>
            <a:chOff x="3513364" y="1265270"/>
            <a:chExt cx="2138588" cy="2001411"/>
          </a:xfrm>
          <a:solidFill>
            <a:srgbClr val="FFFF00"/>
          </a:solidFill>
        </p:grpSpPr>
        <p:sp>
          <p:nvSpPr>
            <p:cNvPr id="15" name="正五边形 14"/>
            <p:cNvSpPr>
              <a:spLocks noChangeAspect="1"/>
            </p:cNvSpPr>
            <p:nvPr/>
          </p:nvSpPr>
          <p:spPr>
            <a:xfrm rot="19549452">
              <a:off x="3513364" y="1265270"/>
              <a:ext cx="2138588" cy="2001411"/>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4022958" y="1918293"/>
              <a:ext cx="1428760" cy="830333"/>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bg2"/>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r>
                <a:rPr lang="en-US" altLang="zh-CN" sz="2400" b="1" dirty="0">
                  <a:effectLst>
                    <a:outerShdw blurRad="38100" dist="38100" dir="2700000" algn="tl">
                      <a:srgbClr val="000000">
                        <a:alpha val="43137"/>
                      </a:srgbClr>
                    </a:outerShdw>
                  </a:effectLst>
                  <a:latin typeface="华文隶书" pitchFamily="2" charset="-122"/>
                  <a:ea typeface="华文隶书" pitchFamily="2" charset="-122"/>
                  <a:cs typeface="Times New Roman" pitchFamily="18" charset="0"/>
                </a:rPr>
                <a:t>Midnight       Visitor</a:t>
              </a:r>
              <a:endParaRPr lang="zh-CN" altLang="en-US" sz="2400" b="1" dirty="0">
                <a:effectLst>
                  <a:outerShdw blurRad="38100" dist="38100" dir="2700000" algn="tl">
                    <a:srgbClr val="000000">
                      <a:alpha val="43137"/>
                    </a:srgbClr>
                  </a:outerShdw>
                </a:effectLst>
                <a:latin typeface="华文隶书" pitchFamily="2" charset="-122"/>
                <a:ea typeface="华文隶书" pitchFamily="2" charset="-122"/>
                <a:cs typeface="Times New Roman" pitchFamily="18" charset="0"/>
              </a:endParaRPr>
            </a:p>
          </p:txBody>
        </p:sp>
      </p:grpSp>
      <p:grpSp>
        <p:nvGrpSpPr>
          <p:cNvPr id="4" name="组合 1"/>
          <p:cNvGrpSpPr/>
          <p:nvPr/>
        </p:nvGrpSpPr>
        <p:grpSpPr>
          <a:xfrm>
            <a:off x="4785659" y="2970354"/>
            <a:ext cx="2058328" cy="1902157"/>
            <a:chOff x="4229373" y="2609034"/>
            <a:chExt cx="2058328" cy="1902157"/>
          </a:xfrm>
          <a:solidFill>
            <a:srgbClr val="00B0F0"/>
          </a:solidFill>
        </p:grpSpPr>
        <p:sp>
          <p:nvSpPr>
            <p:cNvPr id="17" name="正五边形 16"/>
            <p:cNvSpPr>
              <a:spLocks noChangeAspect="1"/>
            </p:cNvSpPr>
            <p:nvPr/>
          </p:nvSpPr>
          <p:spPr>
            <a:xfrm rot="8749452">
              <a:off x="4229373" y="2609034"/>
              <a:ext cx="2058328" cy="1902157"/>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TextBox 23"/>
            <p:cNvSpPr txBox="1"/>
            <p:nvPr/>
          </p:nvSpPr>
          <p:spPr>
            <a:xfrm>
              <a:off x="4587218" y="3139124"/>
              <a:ext cx="1500198" cy="320024"/>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Role-play</a:t>
              </a:r>
            </a:p>
          </p:txBody>
        </p:sp>
      </p:grpSp>
      <p:sp>
        <p:nvSpPr>
          <p:cNvPr id="29" name="TextBox 28"/>
          <p:cNvSpPr txBox="1"/>
          <p:nvPr/>
        </p:nvSpPr>
        <p:spPr>
          <a:xfrm>
            <a:off x="142875" y="142875"/>
            <a:ext cx="3071813"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Ⅲ</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Summary</a:t>
            </a:r>
          </a:p>
        </p:txBody>
      </p:sp>
      <p:grpSp>
        <p:nvGrpSpPr>
          <p:cNvPr id="20" name="组合 1"/>
          <p:cNvGrpSpPr/>
          <p:nvPr/>
        </p:nvGrpSpPr>
        <p:grpSpPr>
          <a:xfrm>
            <a:off x="5572132" y="928676"/>
            <a:ext cx="2058328" cy="1902157"/>
            <a:chOff x="4229373" y="2609034"/>
            <a:chExt cx="2058328" cy="1902157"/>
          </a:xfrm>
          <a:solidFill>
            <a:srgbClr val="00B0F0"/>
          </a:solidFill>
        </p:grpSpPr>
        <p:sp>
          <p:nvSpPr>
            <p:cNvPr id="27" name="正五边形 26"/>
            <p:cNvSpPr>
              <a:spLocks noChangeAspect="1"/>
            </p:cNvSpPr>
            <p:nvPr/>
          </p:nvSpPr>
          <p:spPr>
            <a:xfrm rot="8749452">
              <a:off x="4229373" y="2609034"/>
              <a:ext cx="2058328" cy="1902157"/>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TextBox 27"/>
            <p:cNvSpPr txBox="1"/>
            <p:nvPr/>
          </p:nvSpPr>
          <p:spPr>
            <a:xfrm>
              <a:off x="4515125" y="3229951"/>
              <a:ext cx="1500198" cy="307777"/>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b="1" dirty="0">
                  <a:solidFill>
                    <a:schemeClr val="bg1"/>
                  </a:solidFill>
                  <a:latin typeface="Times New Roman" pitchFamily="18" charset="0"/>
                  <a:ea typeface="华文隶书" panose="02010800040101010101" pitchFamily="2" charset="-122"/>
                  <a:cs typeface="Times New Roman" pitchFamily="18" charset="0"/>
                </a:rPr>
                <a:t> </a:t>
              </a:r>
              <a:r>
                <a:rPr lang="en-US" altLang="zh-CN" sz="2400" dirty="0">
                  <a:latin typeface="Times New Roman" pitchFamily="18" charset="0"/>
                  <a:ea typeface="华文隶书" panose="02010800040101010101" pitchFamily="2" charset="-122"/>
                  <a:cs typeface="Times New Roman" pitchFamily="18" charset="0"/>
                </a:rPr>
                <a:t>Main idea</a:t>
              </a:r>
              <a:endParaRPr lang="zh-CN" altLang="en-US" sz="2400" dirty="0">
                <a:latin typeface="Times New Roman" pitchFamily="18" charset="0"/>
                <a:ea typeface="华文隶书" panose="02010800040101010101" pitchFamily="2" charset="-122"/>
                <a:cs typeface="Times New Roman" pitchFamily="18" charset="0"/>
              </a:endParaRPr>
            </a:p>
          </p:txBody>
        </p:sp>
      </p:grpSp>
      <p:grpSp>
        <p:nvGrpSpPr>
          <p:cNvPr id="33" name="组合 1"/>
          <p:cNvGrpSpPr/>
          <p:nvPr/>
        </p:nvGrpSpPr>
        <p:grpSpPr>
          <a:xfrm>
            <a:off x="1942823" y="898652"/>
            <a:ext cx="2058328" cy="1902157"/>
            <a:chOff x="4314840" y="2721886"/>
            <a:chExt cx="2058328" cy="1902157"/>
          </a:xfrm>
          <a:solidFill>
            <a:srgbClr val="00B0F0"/>
          </a:solidFill>
        </p:grpSpPr>
        <p:sp>
          <p:nvSpPr>
            <p:cNvPr id="34" name="正五边形 33"/>
            <p:cNvSpPr>
              <a:spLocks noChangeAspect="1"/>
            </p:cNvSpPr>
            <p:nvPr/>
          </p:nvSpPr>
          <p:spPr>
            <a:xfrm rot="8749452">
              <a:off x="4314840" y="2721886"/>
              <a:ext cx="2058328" cy="1902157"/>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TextBox 34"/>
            <p:cNvSpPr txBox="1"/>
            <p:nvPr/>
          </p:nvSpPr>
          <p:spPr>
            <a:xfrm>
              <a:off x="4658001" y="3180538"/>
              <a:ext cx="1500198" cy="923330"/>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b="1" dirty="0">
                  <a:solidFill>
                    <a:schemeClr val="bg1"/>
                  </a:solidFill>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2400" b="1" dirty="0">
                  <a:solidFill>
                    <a:schemeClr val="bg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r>
                <a:rPr lang="en-US" altLang="zh-CN" sz="2400" dirty="0">
                  <a:latin typeface="Times New Roman" pitchFamily="18" charset="0"/>
                  <a:ea typeface="华文隶书" panose="02010800040101010101" pitchFamily="2" charset="-122"/>
                  <a:cs typeface="Times New Roman" pitchFamily="18" charset="0"/>
                </a:rPr>
                <a:t>Critical   thinking</a:t>
              </a:r>
            </a:p>
            <a:p>
              <a:pPr fontAlgn="auto">
                <a:lnSpc>
                  <a:spcPts val="2400"/>
                </a:lnSpc>
                <a:spcBef>
                  <a:spcPts val="0"/>
                </a:spcBef>
                <a:spcAft>
                  <a:spcPts val="0"/>
                </a:spcAft>
                <a:defRPr/>
              </a:pPr>
              <a:endParaRPr lang="zh-CN" altLang="en-US" sz="2400"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endParaRPr>
            </a:p>
          </p:txBody>
        </p:sp>
      </p:grpSp>
      <p:sp>
        <p:nvSpPr>
          <p:cNvPr id="37894" name="矩形 35"/>
          <p:cNvSpPr>
            <a:spLocks noChangeArrowheads="1"/>
          </p:cNvSpPr>
          <p:nvPr/>
        </p:nvSpPr>
        <p:spPr bwMode="auto">
          <a:xfrm>
            <a:off x="7429500" y="3714750"/>
            <a:ext cx="184150" cy="400050"/>
          </a:xfrm>
          <a:prstGeom prst="rect">
            <a:avLst/>
          </a:prstGeom>
          <a:noFill/>
          <a:ln w="9525">
            <a:noFill/>
            <a:miter lim="800000"/>
            <a:headEnd/>
            <a:tailEnd/>
          </a:ln>
        </p:spPr>
        <p:txBody>
          <a:bodyPr wrap="none">
            <a:spAutoFit/>
          </a:bodyPr>
          <a:lstStyle/>
          <a:p>
            <a:pPr>
              <a:lnSpc>
                <a:spcPts val="2400"/>
              </a:lnSpc>
            </a:pPr>
            <a:endParaRPr lang="en-US" altLang="zh-CN" sz="2400">
              <a:latin typeface="Times New Roman" pitchFamily="18" charset="0"/>
              <a:ea typeface="华文隶书"/>
              <a:cs typeface="Times New Roman" pitchFamily="18" charset="0"/>
            </a:endParaRPr>
          </a:p>
        </p:txBody>
      </p:sp>
      <p:grpSp>
        <p:nvGrpSpPr>
          <p:cNvPr id="19" name="组合 1"/>
          <p:cNvGrpSpPr/>
          <p:nvPr/>
        </p:nvGrpSpPr>
        <p:grpSpPr>
          <a:xfrm>
            <a:off x="2585765" y="2985633"/>
            <a:ext cx="2058328" cy="1902157"/>
            <a:chOff x="4457716" y="2594289"/>
            <a:chExt cx="2058328" cy="1902157"/>
          </a:xfrm>
          <a:solidFill>
            <a:srgbClr val="00B0F0"/>
          </a:solidFill>
        </p:grpSpPr>
        <p:sp>
          <p:nvSpPr>
            <p:cNvPr id="21" name="正五边形 20"/>
            <p:cNvSpPr>
              <a:spLocks noChangeAspect="1"/>
            </p:cNvSpPr>
            <p:nvPr/>
          </p:nvSpPr>
          <p:spPr>
            <a:xfrm rot="8749452">
              <a:off x="4457716" y="2594289"/>
              <a:ext cx="2058328" cy="1902157"/>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22"/>
            <p:cNvSpPr txBox="1"/>
            <p:nvPr/>
          </p:nvSpPr>
          <p:spPr>
            <a:xfrm>
              <a:off x="4730094" y="3067686"/>
              <a:ext cx="1500198" cy="627801"/>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Character </a:t>
              </a:r>
            </a:p>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sketches</a:t>
              </a: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10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right)">
                                      <p:cBhvr>
                                        <p:cTn id="12" dur="1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10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wipe(left)">
                                      <p:cBhvr>
                                        <p:cTn id="22"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313" y="0"/>
            <a:ext cx="3662362" cy="584200"/>
          </a:xfrm>
          <a:prstGeom prst="rect">
            <a:avLst/>
          </a:prstGeom>
        </p:spPr>
        <p:txBody>
          <a:bodyPr>
            <a:spAutoFit/>
          </a:bodyPr>
          <a:lstStyle/>
          <a:p>
            <a:pPr fontAlgn="auto">
              <a:spcBef>
                <a:spcPts val="0"/>
              </a:spcBef>
              <a:spcAft>
                <a:spcPts val="0"/>
              </a:spcAft>
              <a:defRPr/>
            </a:pPr>
            <a:r>
              <a:rPr lang="en-US" altLang="zh-CN" sz="3200" b="1" dirty="0">
                <a:latin typeface="华文隶书" panose="02010800040101010101" pitchFamily="2" charset="-122"/>
                <a:ea typeface="华文隶书" panose="02010800040101010101" pitchFamily="2" charset="-122"/>
              </a:rPr>
              <a:t>Ⅳ</a:t>
            </a: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Times New Roman" pitchFamily="18" charset="0"/>
                <a:ea typeface="华文隶书" panose="02010800040101010101" pitchFamily="2" charset="-122"/>
                <a:cs typeface="Times New Roman" pitchFamily="18" charset="0"/>
              </a:rPr>
              <a:t>Assignments</a:t>
            </a:r>
          </a:p>
        </p:txBody>
      </p:sp>
      <p:sp>
        <p:nvSpPr>
          <p:cNvPr id="38914" name="Rectangle 1"/>
          <p:cNvSpPr>
            <a:spLocks noChangeArrowheads="1"/>
          </p:cNvSpPr>
          <p:nvPr/>
        </p:nvSpPr>
        <p:spPr bwMode="auto">
          <a:xfrm>
            <a:off x="357188" y="1071563"/>
            <a:ext cx="8786812" cy="830262"/>
          </a:xfrm>
          <a:prstGeom prst="rect">
            <a:avLst/>
          </a:prstGeom>
          <a:noFill/>
          <a:ln w="9525">
            <a:noFill/>
            <a:miter lim="800000"/>
            <a:headEnd/>
            <a:tailEnd/>
          </a:ln>
        </p:spPr>
        <p:txBody>
          <a:bodyPr anchor="ctr">
            <a:spAutoFit/>
          </a:bodyPr>
          <a:lstStyle/>
          <a:p>
            <a:pPr indent="266700"/>
            <a:r>
              <a:rPr lang="en-US" altLang="zh-CN" sz="2400">
                <a:latin typeface="Times New Roman" pitchFamily="18" charset="0"/>
                <a:ea typeface="仿宋"/>
                <a:cs typeface="Times New Roman" pitchFamily="18" charset="0"/>
              </a:rPr>
              <a:t>1. Imagine yourself to be Fowler and write what happened after</a:t>
            </a:r>
          </a:p>
          <a:p>
            <a:pPr indent="266700"/>
            <a:r>
              <a:rPr lang="en-US" altLang="zh-CN" sz="2400">
                <a:latin typeface="Times New Roman" pitchFamily="18" charset="0"/>
                <a:ea typeface="仿宋"/>
                <a:cs typeface="Times New Roman" pitchFamily="18" charset="0"/>
              </a:rPr>
              <a:t>   you and Ausable entered his room in no more than 100 words.</a:t>
            </a:r>
          </a:p>
        </p:txBody>
      </p:sp>
      <p:sp>
        <p:nvSpPr>
          <p:cNvPr id="38915" name="矩形 7"/>
          <p:cNvSpPr>
            <a:spLocks noChangeArrowheads="1"/>
          </p:cNvSpPr>
          <p:nvPr/>
        </p:nvSpPr>
        <p:spPr bwMode="auto">
          <a:xfrm>
            <a:off x="-285750" y="2286000"/>
            <a:ext cx="8858250" cy="461963"/>
          </a:xfrm>
          <a:prstGeom prst="rect">
            <a:avLst/>
          </a:prstGeom>
          <a:noFill/>
          <a:ln w="9525">
            <a:noFill/>
            <a:miter lim="800000"/>
            <a:headEnd/>
            <a:tailEnd/>
          </a:ln>
        </p:spPr>
        <p:txBody>
          <a:bodyPr>
            <a:spAutoFit/>
          </a:bodyPr>
          <a:lstStyle/>
          <a:p>
            <a:pPr lvl="1" indent="266700"/>
            <a:r>
              <a:rPr lang="en-US" altLang="zh-CN" sz="2400">
                <a:latin typeface="Times New Roman" pitchFamily="18" charset="0"/>
                <a:ea typeface="仿宋"/>
                <a:cs typeface="Times New Roman" pitchFamily="18" charset="0"/>
              </a:rPr>
              <a:t>  2. Work in groups to turn the text into a play and act it out.</a:t>
            </a:r>
            <a:endParaRPr lang="en-US" altLang="zh-CN" sz="2400">
              <a:ea typeface="仿宋"/>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AutoShape 2"/>
          <p:cNvSpPr>
            <a:spLocks noChangeArrowheads="1"/>
          </p:cNvSpPr>
          <p:nvPr/>
        </p:nvSpPr>
        <p:spPr bwMode="auto">
          <a:xfrm>
            <a:off x="647700" y="536575"/>
            <a:ext cx="6477000" cy="53975"/>
          </a:xfrm>
          <a:custGeom>
            <a:avLst/>
            <a:gdLst>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 name="T12" fmla="*/ 0 60000 65536"/>
              <a:gd name="T13" fmla="*/ 0 60000 65536"/>
              <a:gd name="T14" fmla="*/ 0 60000 65536"/>
              <a:gd name="T15" fmla="*/ 0 60000 65536"/>
              <a:gd name="T16" fmla="*/ 0 60000 65536"/>
              <a:gd name="T17" fmla="*/ 0 60000 65536"/>
              <a:gd name="T18" fmla="*/ 0 w 1000"/>
              <a:gd name="T19" fmla="*/ 0 h 1000"/>
              <a:gd name="T20" fmla="*/ 1000 w 1000"/>
              <a:gd name="T21" fmla="*/ 1000 h 1000"/>
            </a:gdLst>
            <a:ahLst/>
            <a:cxnLst>
              <a:cxn ang="T12">
                <a:pos x="T0" y="T1"/>
              </a:cxn>
              <a:cxn ang="T13">
                <a:pos x="T2" y="T3"/>
              </a:cxn>
              <a:cxn ang="T14">
                <a:pos x="T4" y="T5"/>
              </a:cxn>
              <a:cxn ang="T15">
                <a:pos x="T6" y="T7"/>
              </a:cxn>
              <a:cxn ang="T16">
                <a:pos x="T8" y="T9"/>
              </a:cxn>
              <a:cxn ang="T17">
                <a:pos x="T10" y="T11"/>
              </a:cxn>
            </a:cxnLst>
            <a:rect l="T18" t="T19" r="T20" b="T21"/>
            <a:pathLst>
              <a:path w="1000" h="1000" stroke="0">
                <a:moveTo>
                  <a:pt x="0" y="0"/>
                </a:moveTo>
                <a:lnTo>
                  <a:pt x="618" y="0"/>
                </a:lnTo>
                <a:lnTo>
                  <a:pt x="618" y="1000"/>
                </a:lnTo>
                <a:lnTo>
                  <a:pt x="0" y="1000"/>
                </a:lnTo>
                <a:close/>
              </a:path>
              <a:path w="1000" h="1000">
                <a:moveTo>
                  <a:pt x="0" y="0"/>
                </a:moveTo>
                <a:lnTo>
                  <a:pt x="1000" y="0"/>
                </a:lnTo>
              </a:path>
            </a:pathLst>
          </a:custGeom>
          <a:solidFill>
            <a:srgbClr val="FF9900"/>
          </a:solidFill>
          <a:ln w="9525">
            <a:solidFill>
              <a:srgbClr val="FF9900"/>
            </a:solidFill>
            <a:round/>
            <a:headEnd/>
            <a:tailEnd/>
          </a:ln>
        </p:spPr>
        <p:txBody>
          <a:bodyPr/>
          <a:lstStyle/>
          <a:p>
            <a:endParaRPr lang="zh-CN" altLang="en-US"/>
          </a:p>
        </p:txBody>
      </p:sp>
      <p:sp>
        <p:nvSpPr>
          <p:cNvPr id="15362" name="Rectangle 3"/>
          <p:cNvSpPr>
            <a:spLocks noChangeArrowheads="1"/>
          </p:cNvSpPr>
          <p:nvPr/>
        </p:nvSpPr>
        <p:spPr bwMode="auto">
          <a:xfrm>
            <a:off x="266700" y="765175"/>
            <a:ext cx="8181975" cy="646113"/>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i="1">
                <a:latin typeface="Times New Roman" pitchFamily="18" charset="0"/>
                <a:ea typeface="ˎ̥"/>
                <a:cs typeface="Times New Roman" pitchFamily="18" charset="0"/>
              </a:rPr>
              <a:t>Possible words used to describe 007: </a:t>
            </a:r>
            <a:endParaRPr lang="en-US" altLang="zh-CN" sz="3200">
              <a:latin typeface="Calibri" pitchFamily="34" charset="0"/>
              <a:ea typeface="ˎ̥"/>
              <a:cs typeface="Times New Roman" pitchFamily="18" charset="0"/>
            </a:endParaRPr>
          </a:p>
        </p:txBody>
      </p:sp>
      <p:pic>
        <p:nvPicPr>
          <p:cNvPr id="15363" name="Picture 8" descr="NewsMedia_223698"/>
          <p:cNvPicPr>
            <a:picLocks noChangeAspect="1" noChangeArrowheads="1"/>
          </p:cNvPicPr>
          <p:nvPr/>
        </p:nvPicPr>
        <p:blipFill>
          <a:blip r:embed="rId2"/>
          <a:srcRect/>
          <a:stretch>
            <a:fillRect/>
          </a:stretch>
        </p:blipFill>
        <p:spPr bwMode="auto">
          <a:xfrm>
            <a:off x="2552700" y="1279525"/>
            <a:ext cx="2857500" cy="3035300"/>
          </a:xfrm>
          <a:prstGeom prst="rect">
            <a:avLst/>
          </a:prstGeom>
          <a:noFill/>
          <a:ln w="9525">
            <a:noFill/>
            <a:miter lim="800000"/>
            <a:headEnd/>
            <a:tailEnd/>
          </a:ln>
        </p:spPr>
      </p:pic>
      <p:sp>
        <p:nvSpPr>
          <p:cNvPr id="15364" name="Rectangle 9"/>
          <p:cNvSpPr>
            <a:spLocks noChangeArrowheads="1"/>
          </p:cNvSpPr>
          <p:nvPr/>
        </p:nvSpPr>
        <p:spPr bwMode="auto">
          <a:xfrm>
            <a:off x="495300" y="193675"/>
            <a:ext cx="8035925" cy="342900"/>
          </a:xfrm>
          <a:prstGeom prst="rect">
            <a:avLst/>
          </a:prstGeom>
          <a:noFill/>
          <a:ln w="9525">
            <a:noFill/>
            <a:miter lim="800000"/>
            <a:headEnd/>
            <a:tailEnd/>
          </a:ln>
        </p:spPr>
        <p:txBody>
          <a:bodyPr anchor="b"/>
          <a:lstStyle/>
          <a:p>
            <a:endParaRPr lang="zh-CN" altLang="en-US"/>
          </a:p>
        </p:txBody>
      </p:sp>
      <p:sp>
        <p:nvSpPr>
          <p:cNvPr id="15365" name="Rectangle 13"/>
          <p:cNvSpPr>
            <a:spLocks noChangeArrowheads="1"/>
          </p:cNvSpPr>
          <p:nvPr/>
        </p:nvSpPr>
        <p:spPr bwMode="auto">
          <a:xfrm>
            <a:off x="468313" y="1419225"/>
            <a:ext cx="18573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young</a:t>
            </a:r>
            <a:endParaRPr lang="en-US" altLang="zh-CN" sz="3200">
              <a:latin typeface="Calibri" pitchFamily="34" charset="0"/>
              <a:ea typeface="ˎ̥"/>
              <a:cs typeface="Times New Roman" pitchFamily="18" charset="0"/>
            </a:endParaRPr>
          </a:p>
        </p:txBody>
      </p:sp>
      <p:sp>
        <p:nvSpPr>
          <p:cNvPr id="15366" name="Rectangle 14"/>
          <p:cNvSpPr>
            <a:spLocks noChangeArrowheads="1"/>
          </p:cNvSpPr>
          <p:nvPr/>
        </p:nvSpPr>
        <p:spPr bwMode="auto">
          <a:xfrm>
            <a:off x="107950" y="2284413"/>
            <a:ext cx="2735263"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handsome</a:t>
            </a:r>
            <a:endParaRPr lang="en-US" altLang="zh-CN" sz="3200">
              <a:latin typeface="Calibri" pitchFamily="34" charset="0"/>
              <a:ea typeface="ˎ̥"/>
              <a:cs typeface="Times New Roman" pitchFamily="18" charset="0"/>
            </a:endParaRPr>
          </a:p>
        </p:txBody>
      </p:sp>
      <p:sp>
        <p:nvSpPr>
          <p:cNvPr id="15367" name="Rectangle 15"/>
          <p:cNvSpPr>
            <a:spLocks noChangeArrowheads="1"/>
          </p:cNvSpPr>
          <p:nvPr/>
        </p:nvSpPr>
        <p:spPr bwMode="auto">
          <a:xfrm>
            <a:off x="0" y="3363913"/>
            <a:ext cx="2951163"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intelligence</a:t>
            </a:r>
            <a:endParaRPr lang="en-US" altLang="zh-CN" sz="3200">
              <a:latin typeface="Calibri" pitchFamily="34" charset="0"/>
              <a:ea typeface="ˎ̥"/>
              <a:cs typeface="Times New Roman" pitchFamily="18" charset="0"/>
            </a:endParaRPr>
          </a:p>
        </p:txBody>
      </p:sp>
      <p:sp>
        <p:nvSpPr>
          <p:cNvPr id="15368" name="Rectangle 16"/>
          <p:cNvSpPr>
            <a:spLocks noChangeArrowheads="1"/>
          </p:cNvSpPr>
          <p:nvPr/>
        </p:nvSpPr>
        <p:spPr bwMode="auto">
          <a:xfrm>
            <a:off x="2411413" y="4632325"/>
            <a:ext cx="417512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en-US" altLang="zh-CN" sz="2800" b="1">
                <a:latin typeface="Times New Roman" pitchFamily="18" charset="0"/>
                <a:ea typeface="ˎ̥"/>
                <a:cs typeface="Times New Roman" pitchFamily="18" charset="0"/>
              </a:rPr>
              <a:t>extremely attractive</a:t>
            </a:r>
            <a:endParaRPr lang="en-US" altLang="zh-CN" sz="3200">
              <a:latin typeface="Calibri" pitchFamily="34" charset="0"/>
              <a:ea typeface="ˎ̥"/>
              <a:cs typeface="Times New Roman" pitchFamily="18" charset="0"/>
            </a:endParaRPr>
          </a:p>
        </p:txBody>
      </p:sp>
      <p:sp>
        <p:nvSpPr>
          <p:cNvPr id="15369" name="Rectangle 17"/>
          <p:cNvSpPr>
            <a:spLocks noChangeArrowheads="1"/>
          </p:cNvSpPr>
          <p:nvPr/>
        </p:nvSpPr>
        <p:spPr bwMode="auto">
          <a:xfrm>
            <a:off x="6084888" y="1492250"/>
            <a:ext cx="18573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strong</a:t>
            </a:r>
            <a:endParaRPr lang="en-US" altLang="zh-CN" sz="3200">
              <a:latin typeface="Calibri" pitchFamily="34" charset="0"/>
              <a:ea typeface="ˎ̥"/>
              <a:cs typeface="Times New Roman" pitchFamily="18" charset="0"/>
            </a:endParaRPr>
          </a:p>
        </p:txBody>
      </p:sp>
      <p:sp>
        <p:nvSpPr>
          <p:cNvPr id="15370" name="Rectangle 18"/>
          <p:cNvSpPr>
            <a:spLocks noChangeArrowheads="1"/>
          </p:cNvSpPr>
          <p:nvPr/>
        </p:nvSpPr>
        <p:spPr bwMode="auto">
          <a:xfrm>
            <a:off x="5148263" y="2284413"/>
            <a:ext cx="4248150"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irresistible to women</a:t>
            </a:r>
            <a:endParaRPr lang="en-US" altLang="zh-CN" sz="3200">
              <a:latin typeface="Calibri" pitchFamily="34" charset="0"/>
              <a:ea typeface="ˎ̥"/>
              <a:cs typeface="Times New Roman" pitchFamily="18" charset="0"/>
            </a:endParaRPr>
          </a:p>
        </p:txBody>
      </p:sp>
      <p:sp>
        <p:nvSpPr>
          <p:cNvPr id="15371" name="Rectangle 19"/>
          <p:cNvSpPr>
            <a:spLocks noChangeArrowheads="1"/>
          </p:cNvSpPr>
          <p:nvPr/>
        </p:nvSpPr>
        <p:spPr bwMode="auto">
          <a:xfrm>
            <a:off x="4932363" y="3363913"/>
            <a:ext cx="47529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having infinite powers</a:t>
            </a:r>
            <a:endParaRPr lang="en-US" altLang="zh-CN" sz="3200">
              <a:latin typeface="Calibri" pitchFamily="34" charset="0"/>
              <a:ea typeface="ˎ̥"/>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3"/>
          <p:cNvSpPr>
            <a:spLocks noChangeArrowheads="1"/>
          </p:cNvSpPr>
          <p:nvPr/>
        </p:nvSpPr>
        <p:spPr bwMode="auto">
          <a:xfrm>
            <a:off x="250825" y="268288"/>
            <a:ext cx="8713788" cy="5040312"/>
          </a:xfrm>
          <a:prstGeom prst="rect">
            <a:avLst/>
          </a:prstGeom>
          <a:noFill/>
          <a:ln w="9525">
            <a:noFill/>
            <a:miter lim="800000"/>
            <a:headEnd/>
            <a:tailEnd/>
          </a:ln>
        </p:spPr>
        <p:txBody>
          <a:bodyPr/>
          <a:lstStyle/>
          <a:p>
            <a:pPr marL="625475" indent="-533400">
              <a:spcBef>
                <a:spcPct val="20000"/>
              </a:spcBef>
              <a:buClr>
                <a:srgbClr val="CCFF33"/>
              </a:buClr>
              <a:buSzPct val="90000"/>
              <a:buFont typeface="Wingdings" pitchFamily="2" charset="2"/>
              <a:buNone/>
            </a:pPr>
            <a:r>
              <a:rPr lang="zh-CN" altLang="en-US" sz="3600" b="1">
                <a:latin typeface="Times New Roman" pitchFamily="18" charset="0"/>
                <a:ea typeface="ˎ̥"/>
                <a:cs typeface="Times New Roman" pitchFamily="18" charset="0"/>
              </a:rPr>
              <a:t>	</a:t>
            </a:r>
            <a:r>
              <a:rPr lang="en-US" altLang="zh-CN" sz="2800" b="1">
                <a:latin typeface="Times New Roman" pitchFamily="18" charset="0"/>
                <a:ea typeface="ˎ̥"/>
                <a:cs typeface="Times New Roman" pitchFamily="18" charset="0"/>
              </a:rPr>
              <a:t>In contrast to 007, what is the image of the secret agent called Ausable in </a:t>
            </a:r>
            <a:r>
              <a:rPr lang="en-US" altLang="zh-CN" sz="2800" b="1" i="1">
                <a:latin typeface="Times New Roman" pitchFamily="18" charset="0"/>
                <a:ea typeface="ˎ̥"/>
                <a:cs typeface="Times New Roman" pitchFamily="18" charset="0"/>
              </a:rPr>
              <a:t>the Midnight Visitor ? </a:t>
            </a:r>
            <a:r>
              <a:rPr lang="en-US" altLang="zh-CN" sz="2800" b="1">
                <a:latin typeface="Times New Roman" pitchFamily="18" charset="0"/>
                <a:ea typeface="ˎ̥"/>
                <a:cs typeface="Times New Roman" pitchFamily="18" charset="0"/>
              </a:rPr>
              <a:t>Try to describe him, please. </a:t>
            </a:r>
            <a:endParaRPr lang="en-US" altLang="zh-CN" sz="3200">
              <a:latin typeface="Calibri" pitchFamily="34" charset="0"/>
              <a:ea typeface="ˎ̥"/>
              <a:cs typeface="Times New Roman" pitchFamily="18" charset="0"/>
            </a:endParaRPr>
          </a:p>
        </p:txBody>
      </p:sp>
      <p:sp>
        <p:nvSpPr>
          <p:cNvPr id="46088" name="Text Box 8"/>
          <p:cNvSpPr txBox="1">
            <a:spLocks noChangeArrowheads="1"/>
          </p:cNvSpPr>
          <p:nvPr/>
        </p:nvSpPr>
        <p:spPr bwMode="auto">
          <a:xfrm>
            <a:off x="609600" y="3462338"/>
            <a:ext cx="2895600" cy="481012"/>
          </a:xfrm>
          <a:prstGeom prst="rect">
            <a:avLst/>
          </a:prstGeom>
          <a:noFill/>
          <a:ln w="9525">
            <a:noFill/>
            <a:miter lim="800000"/>
            <a:headEnd/>
            <a:tailEnd/>
          </a:ln>
          <a:effectLst>
            <a:outerShdw dist="35921" dir="2700000" algn="ctr" rotWithShape="0">
              <a:srgbClr val="006666"/>
            </a:outerShdw>
          </a:effectLst>
        </p:spPr>
        <p:txBody>
          <a:bodyPr anchor="b">
            <a:spAutoFit/>
          </a:bodyPr>
          <a:lstStyle/>
          <a:p>
            <a:pPr>
              <a:defRPr/>
            </a:pPr>
            <a:endParaRPr lang="zh-CN" altLang="en-US"/>
          </a:p>
        </p:txBody>
      </p:sp>
      <p:sp>
        <p:nvSpPr>
          <p:cNvPr id="16389" name="Rectangle 21"/>
          <p:cNvSpPr>
            <a:spLocks noChangeArrowheads="1"/>
          </p:cNvSpPr>
          <p:nvPr/>
        </p:nvSpPr>
        <p:spPr bwMode="auto">
          <a:xfrm>
            <a:off x="1692275" y="2211388"/>
            <a:ext cx="18573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sloppy</a:t>
            </a:r>
            <a:endParaRPr lang="en-US" altLang="zh-CN" sz="3200">
              <a:solidFill>
                <a:srgbClr val="006600"/>
              </a:solidFill>
              <a:latin typeface="Calibri" pitchFamily="34" charset="0"/>
              <a:ea typeface="ˎ̥"/>
              <a:cs typeface="Times New Roman" pitchFamily="18" charset="0"/>
            </a:endParaRPr>
          </a:p>
        </p:txBody>
      </p:sp>
      <p:sp>
        <p:nvSpPr>
          <p:cNvPr id="16390" name="Rectangle 22"/>
          <p:cNvSpPr>
            <a:spLocks noChangeArrowheads="1"/>
          </p:cNvSpPr>
          <p:nvPr/>
        </p:nvSpPr>
        <p:spPr bwMode="auto">
          <a:xfrm>
            <a:off x="4572000" y="3148013"/>
            <a:ext cx="3816350"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solidFill>
                  <a:srgbClr val="006600"/>
                </a:solidFill>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carries no guns</a:t>
            </a:r>
            <a:endParaRPr lang="en-US" altLang="zh-CN" sz="3200">
              <a:solidFill>
                <a:srgbClr val="006600"/>
              </a:solidFill>
              <a:latin typeface="Calibri" pitchFamily="34" charset="0"/>
              <a:ea typeface="ˎ̥"/>
              <a:cs typeface="Times New Roman" pitchFamily="18" charset="0"/>
            </a:endParaRPr>
          </a:p>
        </p:txBody>
      </p:sp>
      <p:sp>
        <p:nvSpPr>
          <p:cNvPr id="16391" name="Rectangle 23"/>
          <p:cNvSpPr>
            <a:spLocks noChangeArrowheads="1"/>
          </p:cNvSpPr>
          <p:nvPr/>
        </p:nvSpPr>
        <p:spPr bwMode="auto">
          <a:xfrm>
            <a:off x="684213" y="3940175"/>
            <a:ext cx="3382962"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no pistol fire</a:t>
            </a:r>
            <a:endParaRPr lang="en-US" altLang="zh-CN" sz="3200">
              <a:solidFill>
                <a:srgbClr val="006600"/>
              </a:solidFill>
              <a:latin typeface="Calibri" pitchFamily="34" charset="0"/>
              <a:ea typeface="ˎ̥"/>
              <a:cs typeface="Times New Roman" pitchFamily="18" charset="0"/>
            </a:endParaRPr>
          </a:p>
        </p:txBody>
      </p:sp>
      <p:sp>
        <p:nvSpPr>
          <p:cNvPr id="16392" name="Rectangle 24"/>
          <p:cNvSpPr>
            <a:spLocks noChangeArrowheads="1"/>
          </p:cNvSpPr>
          <p:nvPr/>
        </p:nvSpPr>
        <p:spPr bwMode="auto">
          <a:xfrm>
            <a:off x="468313" y="2211388"/>
            <a:ext cx="18573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fat</a:t>
            </a:r>
            <a:endParaRPr lang="en-US" altLang="zh-CN" sz="3200">
              <a:solidFill>
                <a:srgbClr val="006600"/>
              </a:solidFill>
              <a:latin typeface="Calibri" pitchFamily="34" charset="0"/>
              <a:ea typeface="ˎ̥"/>
              <a:cs typeface="Times New Roman" pitchFamily="18" charset="0"/>
            </a:endParaRPr>
          </a:p>
        </p:txBody>
      </p:sp>
      <p:sp>
        <p:nvSpPr>
          <p:cNvPr id="16393" name="Rectangle 25"/>
          <p:cNvSpPr>
            <a:spLocks noChangeArrowheads="1"/>
          </p:cNvSpPr>
          <p:nvPr/>
        </p:nvSpPr>
        <p:spPr bwMode="auto">
          <a:xfrm>
            <a:off x="4608513" y="2427288"/>
            <a:ext cx="4535487"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nothing mysterious</a:t>
            </a:r>
            <a:endParaRPr lang="en-US" altLang="zh-CN" sz="3200">
              <a:solidFill>
                <a:srgbClr val="006600"/>
              </a:solidFill>
              <a:latin typeface="Calibri" pitchFamily="34" charset="0"/>
              <a:ea typeface="ˎ̥"/>
              <a:cs typeface="Times New Roman" pitchFamily="18" charset="0"/>
            </a:endParaRPr>
          </a:p>
        </p:txBody>
      </p:sp>
      <p:sp>
        <p:nvSpPr>
          <p:cNvPr id="16394" name="Rectangle 26"/>
          <p:cNvSpPr>
            <a:spLocks noChangeArrowheads="1"/>
          </p:cNvSpPr>
          <p:nvPr/>
        </p:nvSpPr>
        <p:spPr bwMode="auto">
          <a:xfrm>
            <a:off x="539750" y="3076575"/>
            <a:ext cx="3671888"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en-US" altLang="zh-CN" sz="2800" b="1">
                <a:solidFill>
                  <a:srgbClr val="006600"/>
                </a:solidFill>
                <a:latin typeface="Times New Roman" pitchFamily="18" charset="0"/>
                <a:ea typeface="ˎ̥"/>
                <a:cs typeface="Times New Roman" pitchFamily="18" charset="0"/>
              </a:rPr>
              <a:t>Nothing exciting</a:t>
            </a:r>
            <a:endParaRPr lang="en-US" altLang="zh-CN" sz="3200">
              <a:solidFill>
                <a:srgbClr val="006600"/>
              </a:solidFill>
              <a:latin typeface="Calibri" pitchFamily="34" charset="0"/>
              <a:ea typeface="ˎ̥"/>
              <a:cs typeface="Times New Roman" pitchFamily="18" charset="0"/>
            </a:endParaRPr>
          </a:p>
        </p:txBody>
      </p:sp>
      <p:sp>
        <p:nvSpPr>
          <p:cNvPr id="16395" name="Rectangle 27"/>
          <p:cNvSpPr>
            <a:spLocks noChangeArrowheads="1"/>
          </p:cNvSpPr>
          <p:nvPr/>
        </p:nvSpPr>
        <p:spPr bwMode="auto">
          <a:xfrm>
            <a:off x="4643438" y="3867150"/>
            <a:ext cx="4895850"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no dark-eyed beauties</a:t>
            </a:r>
            <a:endParaRPr lang="en-US" altLang="zh-CN" sz="3200">
              <a:solidFill>
                <a:srgbClr val="006600"/>
              </a:solidFill>
              <a:latin typeface="Calibri" pitchFamily="34" charset="0"/>
              <a:ea typeface="ˎ̥"/>
              <a:cs typeface="Times New Roman" pitchFamily="18" charset="0"/>
            </a:endParaRPr>
          </a:p>
        </p:txBody>
      </p:sp>
      <p:sp>
        <p:nvSpPr>
          <p:cNvPr id="16396" name="Rectangle 28"/>
          <p:cNvSpPr>
            <a:spLocks noChangeArrowheads="1"/>
          </p:cNvSpPr>
          <p:nvPr/>
        </p:nvSpPr>
        <p:spPr bwMode="auto">
          <a:xfrm>
            <a:off x="468313" y="4632325"/>
            <a:ext cx="3671887"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nothing romantic</a:t>
            </a:r>
            <a:endParaRPr lang="en-US" altLang="zh-CN" sz="3200">
              <a:solidFill>
                <a:srgbClr val="006600"/>
              </a:solidFill>
              <a:latin typeface="Calibri" pitchFamily="34" charset="0"/>
              <a:ea typeface="ˎ̥"/>
              <a:cs typeface="Times New Roman" pitchFamily="18" charset="0"/>
            </a:endParaRPr>
          </a:p>
        </p:txBody>
      </p:sp>
      <p:sp>
        <p:nvSpPr>
          <p:cNvPr id="16397" name="Rectangle 29"/>
          <p:cNvSpPr>
            <a:spLocks noChangeArrowheads="1"/>
          </p:cNvSpPr>
          <p:nvPr/>
        </p:nvSpPr>
        <p:spPr bwMode="auto">
          <a:xfrm>
            <a:off x="4427538" y="4640263"/>
            <a:ext cx="4826000" cy="503237"/>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zh-CN" altLang="en-US" sz="2800" b="1">
                <a:solidFill>
                  <a:srgbClr val="006600"/>
                </a:solidFill>
                <a:latin typeface="Times New Roman" pitchFamily="18" charset="0"/>
                <a:ea typeface="ˎ̥"/>
                <a:cs typeface="Times New Roman" pitchFamily="18" charset="0"/>
              </a:rPr>
              <a:t>	</a:t>
            </a:r>
            <a:r>
              <a:rPr lang="en-US" altLang="zh-CN" sz="2800" b="1">
                <a:solidFill>
                  <a:srgbClr val="006600"/>
                </a:solidFill>
                <a:latin typeface="Times New Roman" pitchFamily="18" charset="0"/>
                <a:ea typeface="ˎ̥"/>
                <a:cs typeface="Times New Roman" pitchFamily="18" charset="0"/>
              </a:rPr>
              <a:t>no linguistic genius</a:t>
            </a:r>
            <a:endParaRPr lang="en-US" altLang="zh-CN" sz="3200">
              <a:solidFill>
                <a:srgbClr val="006600"/>
              </a:solidFill>
              <a:latin typeface="Calibri" pitchFamily="34" charset="0"/>
              <a:ea typeface="ˎ̥"/>
              <a:cs typeface="Times New Roman" pitchFamily="18" charset="0"/>
            </a:endParaRPr>
          </a:p>
        </p:txBody>
      </p:sp>
      <p:sp>
        <p:nvSpPr>
          <p:cNvPr id="16398" name="Rectangle 30"/>
          <p:cNvSpPr>
            <a:spLocks noChangeArrowheads="1"/>
          </p:cNvSpPr>
          <p:nvPr/>
        </p:nvSpPr>
        <p:spPr bwMode="auto">
          <a:xfrm>
            <a:off x="4284663" y="1708150"/>
            <a:ext cx="1857375" cy="511175"/>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en-US" altLang="zh-CN" sz="2800" b="1">
                <a:solidFill>
                  <a:srgbClr val="006600"/>
                </a:solidFill>
                <a:latin typeface="Times New Roman" pitchFamily="18" charset="0"/>
                <a:ea typeface="ˎ̥"/>
                <a:cs typeface="Times New Roman" pitchFamily="18" charset="0"/>
              </a:rPr>
              <a:t>unhealthy</a:t>
            </a:r>
            <a:endParaRPr lang="en-US" altLang="zh-CN" sz="3200">
              <a:solidFill>
                <a:srgbClr val="006600"/>
              </a:solidFill>
              <a:latin typeface="Calibri" pitchFamily="34" charset="0"/>
              <a:ea typeface="ˎ̥"/>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AutoShape 2"/>
          <p:cNvSpPr>
            <a:spLocks noChangeArrowheads="1"/>
          </p:cNvSpPr>
          <p:nvPr/>
        </p:nvSpPr>
        <p:spPr bwMode="auto">
          <a:xfrm>
            <a:off x="685800" y="395288"/>
            <a:ext cx="6477000" cy="53975"/>
          </a:xfrm>
          <a:custGeom>
            <a:avLst/>
            <a:gdLst>
              <a:gd name="T0" fmla="*/ 0 w 1000"/>
              <a:gd name="T1" fmla="*/ 0 h 1000"/>
              <a:gd name="T2" fmla="*/ 618 w 1000"/>
              <a:gd name="T3" fmla="*/ 0 h 1000"/>
              <a:gd name="T4" fmla="*/ 618 w 1000"/>
              <a:gd name="T5" fmla="*/ 1000 h 1000"/>
              <a:gd name="T6" fmla="*/ 0 w 1000"/>
              <a:gd name="T7" fmla="*/ 1000 h 1000"/>
              <a:gd name="T8" fmla="*/ 0 w 1000"/>
              <a:gd name="T9" fmla="*/ 0 h 1000"/>
              <a:gd name="T10" fmla="*/ 1000 w 1000"/>
              <a:gd name="T11" fmla="*/ 0 h 1000"/>
              <a:gd name="T12" fmla="*/ 0 60000 65536"/>
              <a:gd name="T13" fmla="*/ 0 60000 65536"/>
              <a:gd name="T14" fmla="*/ 0 60000 65536"/>
              <a:gd name="T15" fmla="*/ 0 60000 65536"/>
              <a:gd name="T16" fmla="*/ 0 60000 65536"/>
              <a:gd name="T17" fmla="*/ 0 60000 65536"/>
              <a:gd name="T18" fmla="*/ 0 w 1000"/>
              <a:gd name="T19" fmla="*/ 0 h 1000"/>
              <a:gd name="T20" fmla="*/ 1000 w 1000"/>
              <a:gd name="T21" fmla="*/ 1000 h 1000"/>
            </a:gdLst>
            <a:ahLst/>
            <a:cxnLst>
              <a:cxn ang="T12">
                <a:pos x="T0" y="T1"/>
              </a:cxn>
              <a:cxn ang="T13">
                <a:pos x="T2" y="T3"/>
              </a:cxn>
              <a:cxn ang="T14">
                <a:pos x="T4" y="T5"/>
              </a:cxn>
              <a:cxn ang="T15">
                <a:pos x="T6" y="T7"/>
              </a:cxn>
              <a:cxn ang="T16">
                <a:pos x="T8" y="T9"/>
              </a:cxn>
              <a:cxn ang="T17">
                <a:pos x="T10" y="T11"/>
              </a:cxn>
            </a:cxnLst>
            <a:rect l="T18" t="T19" r="T20" b="T21"/>
            <a:pathLst>
              <a:path w="1000" h="1000" stroke="0">
                <a:moveTo>
                  <a:pt x="0" y="0"/>
                </a:moveTo>
                <a:lnTo>
                  <a:pt x="618" y="0"/>
                </a:lnTo>
                <a:lnTo>
                  <a:pt x="618" y="1000"/>
                </a:lnTo>
                <a:lnTo>
                  <a:pt x="0" y="1000"/>
                </a:lnTo>
                <a:close/>
              </a:path>
              <a:path w="1000" h="1000">
                <a:moveTo>
                  <a:pt x="0" y="0"/>
                </a:moveTo>
                <a:lnTo>
                  <a:pt x="1000" y="0"/>
                </a:lnTo>
              </a:path>
            </a:pathLst>
          </a:custGeom>
          <a:solidFill>
            <a:srgbClr val="FF9900"/>
          </a:solidFill>
          <a:ln w="9525">
            <a:solidFill>
              <a:srgbClr val="FF9900"/>
            </a:solidFill>
            <a:round/>
            <a:headEnd/>
            <a:tailEnd/>
          </a:ln>
        </p:spPr>
        <p:txBody>
          <a:bodyPr/>
          <a:lstStyle/>
          <a:p>
            <a:endParaRPr lang="zh-CN" altLang="en-US"/>
          </a:p>
        </p:txBody>
      </p:sp>
      <p:pic>
        <p:nvPicPr>
          <p:cNvPr id="47107" name="Picture 3" descr="q9"/>
          <p:cNvPicPr>
            <a:picLocks noChangeAspect="1" noChangeArrowheads="1" noCrop="1"/>
          </p:cNvPicPr>
          <p:nvPr/>
        </p:nvPicPr>
        <p:blipFill>
          <a:blip r:embed="rId3"/>
          <a:srcRect/>
          <a:stretch>
            <a:fillRect/>
          </a:stretch>
        </p:blipFill>
        <p:spPr bwMode="auto">
          <a:xfrm>
            <a:off x="304800" y="795338"/>
            <a:ext cx="434975" cy="571500"/>
          </a:xfrm>
          <a:prstGeom prst="rect">
            <a:avLst/>
          </a:prstGeom>
          <a:noFill/>
          <a:ln w="9525">
            <a:noFill/>
            <a:miter lim="800000"/>
            <a:headEnd/>
            <a:tailEnd/>
          </a:ln>
        </p:spPr>
      </p:pic>
      <p:sp>
        <p:nvSpPr>
          <p:cNvPr id="47108" name="AutoShape 4"/>
          <p:cNvSpPr>
            <a:spLocks noChangeArrowheads="1"/>
          </p:cNvSpPr>
          <p:nvPr/>
        </p:nvSpPr>
        <p:spPr bwMode="auto">
          <a:xfrm>
            <a:off x="2743200" y="566738"/>
            <a:ext cx="4724400" cy="1085850"/>
          </a:xfrm>
          <a:prstGeom prst="cloudCallout">
            <a:avLst>
              <a:gd name="adj1" fmla="val -85852"/>
              <a:gd name="adj2" fmla="val 4606"/>
            </a:avLst>
          </a:prstGeom>
          <a:solidFill>
            <a:schemeClr val="accent1"/>
          </a:solidFill>
          <a:ln w="9525">
            <a:solidFill>
              <a:schemeClr val="tx1"/>
            </a:solidFill>
            <a:round/>
            <a:headEnd/>
            <a:tailEnd/>
          </a:ln>
          <a:effectLst>
            <a:outerShdw dist="35921" dir="2700000" algn="ctr" rotWithShape="0">
              <a:srgbClr val="006666"/>
            </a:outerShdw>
          </a:effectLst>
        </p:spPr>
        <p:txBody>
          <a:bodyPr anchor="b"/>
          <a:lstStyle/>
          <a:p>
            <a:pPr algn="ctr">
              <a:defRPr/>
            </a:pPr>
            <a:r>
              <a:rPr lang="en-US" altLang="zh-CN" sz="2800" b="1">
                <a:solidFill>
                  <a:schemeClr val="folHlink"/>
                </a:solidFill>
                <a:latin typeface="华文隶书"/>
                <a:ea typeface="华文隶书"/>
                <a:cs typeface="华文隶书"/>
              </a:rPr>
              <a:t>Think about it</a:t>
            </a:r>
            <a:endParaRPr lang="en-US" altLang="zh-CN" sz="2800"/>
          </a:p>
        </p:txBody>
      </p:sp>
      <p:sp>
        <p:nvSpPr>
          <p:cNvPr id="47109" name="Rectangle 5"/>
          <p:cNvSpPr>
            <a:spLocks noChangeArrowheads="1"/>
          </p:cNvSpPr>
          <p:nvPr/>
        </p:nvSpPr>
        <p:spPr bwMode="auto">
          <a:xfrm>
            <a:off x="304800" y="1924050"/>
            <a:ext cx="8839200" cy="2000250"/>
          </a:xfrm>
          <a:prstGeom prst="rect">
            <a:avLst/>
          </a:prstGeom>
          <a:noFill/>
          <a:ln w="9525">
            <a:noFill/>
            <a:miter lim="800000"/>
            <a:headEnd/>
            <a:tailEnd/>
          </a:ln>
        </p:spPr>
        <p:txBody>
          <a:bodyPr/>
          <a:lstStyle/>
          <a:p>
            <a:pPr marL="625475" indent="-533400">
              <a:spcBef>
                <a:spcPct val="20000"/>
              </a:spcBef>
            </a:pPr>
            <a:r>
              <a:rPr lang="zh-CN" altLang="en-US" sz="3600" b="1">
                <a:latin typeface="Times New Roman" pitchFamily="18" charset="0"/>
                <a:ea typeface="ˎ̥"/>
                <a:cs typeface="Times New Roman" pitchFamily="18" charset="0"/>
              </a:rPr>
              <a:t>	</a:t>
            </a:r>
            <a:r>
              <a:rPr lang="en-US" altLang="zh-CN" sz="3200" b="1">
                <a:latin typeface="Times New Roman" pitchFamily="18" charset="0"/>
                <a:ea typeface="ˎ̥"/>
                <a:cs typeface="Times New Roman" pitchFamily="18" charset="0"/>
              </a:rPr>
              <a:t>Being a secret agent so far away from the commonly accepted image, what is it that makes Ausable so uncommon? </a:t>
            </a:r>
            <a:endParaRPr lang="en-US" altLang="zh-CN">
              <a:ea typeface="ˎ̥"/>
              <a:cs typeface="Times New Roman" pitchFamily="18" charset="0"/>
            </a:endParaRPr>
          </a:p>
        </p:txBody>
      </p:sp>
      <p:sp>
        <p:nvSpPr>
          <p:cNvPr id="17413" name="Rectangle 6"/>
          <p:cNvSpPr>
            <a:spLocks noChangeArrowheads="1"/>
          </p:cNvSpPr>
          <p:nvPr/>
        </p:nvSpPr>
        <p:spPr bwMode="auto">
          <a:xfrm>
            <a:off x="533400" y="52388"/>
            <a:ext cx="8035925" cy="342900"/>
          </a:xfrm>
          <a:prstGeom prst="rect">
            <a:avLst/>
          </a:prstGeom>
          <a:noFill/>
          <a:ln w="9525">
            <a:noFill/>
            <a:miter lim="800000"/>
            <a:headEnd/>
            <a:tailEnd/>
          </a:ln>
        </p:spPr>
        <p:txBody>
          <a:bodyPr anchor="b"/>
          <a:lstStyle/>
          <a:p>
            <a:endParaRPr lang="zh-CN" altLang="en-US"/>
          </a:p>
        </p:txBody>
      </p:sp>
      <p:pic>
        <p:nvPicPr>
          <p:cNvPr id="47111" name="Picture 7" descr="BThinkaboutit3"/>
          <p:cNvPicPr>
            <a:picLocks noChangeAspect="1" noChangeArrowheads="1"/>
          </p:cNvPicPr>
          <p:nvPr/>
        </p:nvPicPr>
        <p:blipFill>
          <a:blip r:embed="rId4"/>
          <a:srcRect/>
          <a:stretch>
            <a:fillRect/>
          </a:stretch>
        </p:blipFill>
        <p:spPr bwMode="auto">
          <a:xfrm>
            <a:off x="468313" y="3867150"/>
            <a:ext cx="1371600" cy="1554163"/>
          </a:xfrm>
          <a:prstGeom prst="rect">
            <a:avLst/>
          </a:prstGeom>
          <a:noFill/>
          <a:ln w="9525">
            <a:noFill/>
            <a:miter lim="800000"/>
            <a:headEnd/>
            <a:tailEnd/>
          </a:ln>
        </p:spPr>
      </p:pic>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additive="base">
                                        <p:cTn id="7" dur="500" fill="hold"/>
                                        <p:tgtEl>
                                          <p:spTgt spid="47107"/>
                                        </p:tgtEl>
                                        <p:attrNameLst>
                                          <p:attrName>ppt_x</p:attrName>
                                        </p:attrNameLst>
                                      </p:cBhvr>
                                      <p:tavLst>
                                        <p:tav tm="0">
                                          <p:val>
                                            <p:strVal val="0-#ppt_w/2"/>
                                          </p:val>
                                        </p:tav>
                                        <p:tav tm="100000">
                                          <p:val>
                                            <p:strVal val="#ppt_x"/>
                                          </p:val>
                                        </p:tav>
                                      </p:tavLst>
                                    </p:anim>
                                    <p:anim calcmode="lin" valueType="num">
                                      <p:cBhvr additive="base">
                                        <p:cTn id="8" dur="500" fill="hold"/>
                                        <p:tgtEl>
                                          <p:spTgt spid="4710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7111"/>
                                        </p:tgtEl>
                                        <p:attrNameLst>
                                          <p:attrName>style.visibility</p:attrName>
                                        </p:attrNameLst>
                                      </p:cBhvr>
                                      <p:to>
                                        <p:strVal val="visible"/>
                                      </p:to>
                                    </p:set>
                                    <p:anim calcmode="lin" valueType="num">
                                      <p:cBhvr additive="base">
                                        <p:cTn id="12" dur="500" fill="hold"/>
                                        <p:tgtEl>
                                          <p:spTgt spid="47111"/>
                                        </p:tgtEl>
                                        <p:attrNameLst>
                                          <p:attrName>ppt_x</p:attrName>
                                        </p:attrNameLst>
                                      </p:cBhvr>
                                      <p:tavLst>
                                        <p:tav tm="0">
                                          <p:val>
                                            <p:strVal val="#ppt_x"/>
                                          </p:val>
                                        </p:tav>
                                        <p:tav tm="100000">
                                          <p:val>
                                            <p:strVal val="#ppt_x"/>
                                          </p:val>
                                        </p:tav>
                                      </p:tavLst>
                                    </p:anim>
                                    <p:anim calcmode="lin" valueType="num">
                                      <p:cBhvr additive="base">
                                        <p:cTn id="13" dur="500" fill="hold"/>
                                        <p:tgtEl>
                                          <p:spTgt spid="47111"/>
                                        </p:tgtEl>
                                        <p:attrNameLst>
                                          <p:attrName>ppt_y</p:attrName>
                                        </p:attrNameLst>
                                      </p:cBhvr>
                                      <p:tavLst>
                                        <p:tav tm="0">
                                          <p:val>
                                            <p:strVal val="1+#ppt_h/2"/>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himes.wav"/>
                                        </p:tgtEl>
                                      </p:cMediaNode>
                                    </p:audio>
                                  </p:subTnLst>
                                </p:cTn>
                              </p:par>
                            </p:childTnLst>
                          </p:cTn>
                        </p:par>
                        <p:par>
                          <p:cTn id="14" fill="hold">
                            <p:stCondLst>
                              <p:cond delay="1000"/>
                            </p:stCondLst>
                            <p:childTnLst>
                              <p:par>
                                <p:cTn id="15" presetID="1" presetClass="entr" presetSubtype="0" fill="hold" grpId="0" nodeType="afterEffect">
                                  <p:stCondLst>
                                    <p:cond delay="2000"/>
                                  </p:stCondLst>
                                  <p:childTnLst>
                                    <p:set>
                                      <p:cBhvr>
                                        <p:cTn id="16" dur="1" fill="hold">
                                          <p:stCondLst>
                                            <p:cond delay="499"/>
                                          </p:stCondLst>
                                        </p:cTn>
                                        <p:tgtEl>
                                          <p:spTgt spid="47108"/>
                                        </p:tgtEl>
                                        <p:attrNameLst>
                                          <p:attrName>style.visibility</p:attrName>
                                        </p:attrNameLst>
                                      </p:cBhvr>
                                      <p:to>
                                        <p:strVal val="visible"/>
                                      </p:to>
                                    </p:set>
                                  </p:childTnLst>
                                </p:cTn>
                              </p:par>
                            </p:childTnLst>
                          </p:cTn>
                        </p:par>
                        <p:par>
                          <p:cTn id="17" fill="hold">
                            <p:stCondLst>
                              <p:cond delay="3500"/>
                            </p:stCondLst>
                            <p:childTnLst>
                              <p:par>
                                <p:cTn id="18" presetID="17" presetClass="entr" presetSubtype="4" fill="hold" grpId="0" nodeType="afterEffect">
                                  <p:stCondLst>
                                    <p:cond delay="3000"/>
                                  </p:stCondLst>
                                  <p:childTnLst>
                                    <p:set>
                                      <p:cBhvr>
                                        <p:cTn id="19" dur="1" fill="hold">
                                          <p:stCondLst>
                                            <p:cond delay="0"/>
                                          </p:stCondLst>
                                        </p:cTn>
                                        <p:tgtEl>
                                          <p:spTgt spid="47109"/>
                                        </p:tgtEl>
                                        <p:attrNameLst>
                                          <p:attrName>style.visibility</p:attrName>
                                        </p:attrNameLst>
                                      </p:cBhvr>
                                      <p:to>
                                        <p:strVal val="visible"/>
                                      </p:to>
                                    </p:set>
                                    <p:anim calcmode="lin" valueType="num">
                                      <p:cBhvr>
                                        <p:cTn id="20" dur="500" fill="hold"/>
                                        <p:tgtEl>
                                          <p:spTgt spid="47109"/>
                                        </p:tgtEl>
                                        <p:attrNameLst>
                                          <p:attrName>ppt_x</p:attrName>
                                        </p:attrNameLst>
                                      </p:cBhvr>
                                      <p:tavLst>
                                        <p:tav tm="0">
                                          <p:val>
                                            <p:strVal val="#ppt_x"/>
                                          </p:val>
                                        </p:tav>
                                        <p:tav tm="100000">
                                          <p:val>
                                            <p:strVal val="#ppt_x"/>
                                          </p:val>
                                        </p:tav>
                                      </p:tavLst>
                                    </p:anim>
                                    <p:anim calcmode="lin" valueType="num">
                                      <p:cBhvr>
                                        <p:cTn id="21" dur="500" fill="hold"/>
                                        <p:tgtEl>
                                          <p:spTgt spid="47109"/>
                                        </p:tgtEl>
                                        <p:attrNameLst>
                                          <p:attrName>ppt_y</p:attrName>
                                        </p:attrNameLst>
                                      </p:cBhvr>
                                      <p:tavLst>
                                        <p:tav tm="0">
                                          <p:val>
                                            <p:strVal val="#ppt_y+#ppt_h/2"/>
                                          </p:val>
                                        </p:tav>
                                        <p:tav tm="100000">
                                          <p:val>
                                            <p:strVal val="#ppt_y"/>
                                          </p:val>
                                        </p:tav>
                                      </p:tavLst>
                                    </p:anim>
                                    <p:anim calcmode="lin" valueType="num">
                                      <p:cBhvr>
                                        <p:cTn id="22" dur="500" fill="hold"/>
                                        <p:tgtEl>
                                          <p:spTgt spid="47109"/>
                                        </p:tgtEl>
                                        <p:attrNameLst>
                                          <p:attrName>ppt_w</p:attrName>
                                        </p:attrNameLst>
                                      </p:cBhvr>
                                      <p:tavLst>
                                        <p:tav tm="0">
                                          <p:val>
                                            <p:strVal val="#ppt_w"/>
                                          </p:val>
                                        </p:tav>
                                        <p:tav tm="100000">
                                          <p:val>
                                            <p:strVal val="#ppt_w"/>
                                          </p:val>
                                        </p:tav>
                                      </p:tavLst>
                                    </p:anim>
                                    <p:anim calcmode="lin" valueType="num">
                                      <p:cBhvr>
                                        <p:cTn id="23" dur="500" fill="hold"/>
                                        <p:tgtEl>
                                          <p:spTgt spid="4710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animBg="1" autoUpdateAnimBg="0"/>
      <p:bldP spid="47109"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3"/>
          <p:cNvSpPr>
            <a:spLocks noChangeArrowheads="1"/>
          </p:cNvSpPr>
          <p:nvPr/>
        </p:nvSpPr>
        <p:spPr bwMode="auto">
          <a:xfrm>
            <a:off x="250825" y="411163"/>
            <a:ext cx="8991600" cy="5113337"/>
          </a:xfrm>
          <a:prstGeom prst="rect">
            <a:avLst/>
          </a:prstGeom>
          <a:noFill/>
          <a:ln w="9525">
            <a:noFill/>
            <a:miter lim="800000"/>
            <a:headEnd/>
            <a:tailEnd/>
          </a:ln>
        </p:spPr>
        <p:txBody>
          <a:bodyPr/>
          <a:lstStyle/>
          <a:p>
            <a:pPr marL="625475" indent="-533400">
              <a:lnSpc>
                <a:spcPct val="90000"/>
              </a:lnSpc>
              <a:spcBef>
                <a:spcPct val="20000"/>
              </a:spcBef>
              <a:buClr>
                <a:srgbClr val="CCFF33"/>
              </a:buClr>
              <a:buSzPct val="90000"/>
              <a:buFont typeface="Wingdings" pitchFamily="2" charset="2"/>
              <a:buNone/>
            </a:pPr>
            <a:r>
              <a:rPr lang="en-US" altLang="zh-CN" sz="3200" b="1">
                <a:latin typeface="Times New Roman" pitchFamily="18" charset="0"/>
                <a:ea typeface="ˎ̥"/>
                <a:cs typeface="Times New Roman" pitchFamily="18" charset="0"/>
              </a:rPr>
              <a:t>outstanding wisdom</a:t>
            </a:r>
            <a:r>
              <a:rPr lang="en-US" altLang="zh-CN" sz="3200" b="1">
                <a:latin typeface="Calibri" pitchFamily="34" charset="0"/>
                <a:ea typeface="ˎ̥"/>
                <a:cs typeface="Times New Roman" pitchFamily="18" charset="0"/>
              </a:rPr>
              <a:t>→</a:t>
            </a:r>
            <a:r>
              <a:rPr lang="en-US" altLang="zh-CN" sz="3200" b="1">
                <a:latin typeface="Times New Roman" pitchFamily="18" charset="0"/>
                <a:ea typeface="ˎ̥"/>
                <a:cs typeface="Times New Roman" pitchFamily="18" charset="0"/>
              </a:rPr>
              <a:t>quick wit</a:t>
            </a:r>
          </a:p>
          <a:p>
            <a:pPr marL="625475" indent="-533400">
              <a:lnSpc>
                <a:spcPct val="90000"/>
              </a:lnSpc>
              <a:spcBef>
                <a:spcPct val="20000"/>
              </a:spcBef>
              <a:buClr>
                <a:srgbClr val="CCFF33"/>
              </a:buClr>
              <a:buSzPct val="90000"/>
              <a:buFont typeface="Wingdings" pitchFamily="2" charset="2"/>
              <a:buNone/>
            </a:pPr>
            <a:endParaRPr lang="en-US" altLang="zh-CN" sz="3200" b="1">
              <a:latin typeface="Times New Roman" pitchFamily="18" charset="0"/>
              <a:ea typeface="ˎ̥"/>
              <a:cs typeface="Times New Roman" pitchFamily="18" charset="0"/>
            </a:endParaRPr>
          </a:p>
          <a:p>
            <a:pPr marL="625475" indent="-533400">
              <a:lnSpc>
                <a:spcPct val="90000"/>
              </a:lnSpc>
              <a:spcBef>
                <a:spcPct val="20000"/>
              </a:spcBef>
              <a:buClr>
                <a:srgbClr val="CCFF33"/>
              </a:buClr>
              <a:buSzPct val="90000"/>
              <a:buFont typeface="Wingdings" pitchFamily="2" charset="2"/>
              <a:buNone/>
            </a:pPr>
            <a:r>
              <a:rPr lang="en-US" altLang="zh-CN" sz="3200" b="1">
                <a:latin typeface="Times New Roman" pitchFamily="18" charset="0"/>
                <a:ea typeface="ˎ̥"/>
                <a:cs typeface="Times New Roman" pitchFamily="18" charset="0"/>
              </a:rPr>
              <a:t>not strong physically </a:t>
            </a:r>
            <a:r>
              <a:rPr lang="en-US" altLang="zh-CN" sz="3200" b="1">
                <a:latin typeface="Calibri" pitchFamily="34" charset="0"/>
                <a:cs typeface="Times New Roman" pitchFamily="18" charset="0"/>
              </a:rPr>
              <a:t>→</a:t>
            </a:r>
            <a:r>
              <a:rPr lang="en-US" altLang="zh-CN" sz="3200" b="1">
                <a:latin typeface="Times New Roman" pitchFamily="18" charset="0"/>
                <a:cs typeface="Times New Roman" pitchFamily="18" charset="0"/>
              </a:rPr>
              <a:t> but can beat his enemy</a:t>
            </a:r>
          </a:p>
          <a:p>
            <a:pPr marL="625475" indent="-533400">
              <a:lnSpc>
                <a:spcPct val="90000"/>
              </a:lnSpc>
              <a:spcBef>
                <a:spcPct val="20000"/>
              </a:spcBef>
              <a:buClr>
                <a:srgbClr val="CCFF33"/>
              </a:buClr>
              <a:buSzPct val="90000"/>
              <a:buFont typeface="Wingdings" pitchFamily="2" charset="2"/>
              <a:buNone/>
            </a:pPr>
            <a:endParaRPr lang="en-US" altLang="zh-CN" sz="3200" b="1">
              <a:latin typeface="Times New Roman" pitchFamily="18" charset="0"/>
              <a:cs typeface="Times New Roman" pitchFamily="18" charset="0"/>
            </a:endParaRPr>
          </a:p>
          <a:p>
            <a:pPr marL="625475" indent="-533400">
              <a:lnSpc>
                <a:spcPct val="90000"/>
              </a:lnSpc>
              <a:spcBef>
                <a:spcPct val="20000"/>
              </a:spcBef>
              <a:buClr>
                <a:srgbClr val="CCFF33"/>
              </a:buClr>
              <a:buSzPct val="90000"/>
              <a:buFont typeface="Wingdings" pitchFamily="2" charset="2"/>
              <a:buNone/>
            </a:pPr>
            <a:r>
              <a:rPr lang="en-US" altLang="zh-CN" sz="3200" b="1">
                <a:latin typeface="Times New Roman" pitchFamily="18" charset="0"/>
                <a:cs typeface="Times New Roman" pitchFamily="18" charset="0"/>
              </a:rPr>
              <a:t>fat and slow </a:t>
            </a:r>
            <a:r>
              <a:rPr lang="en-US" altLang="zh-CN" sz="3200" b="1">
                <a:latin typeface="Calibri" pitchFamily="34" charset="0"/>
                <a:cs typeface="Times New Roman" pitchFamily="18" charset="0"/>
              </a:rPr>
              <a:t>→</a:t>
            </a:r>
            <a:r>
              <a:rPr lang="en-US" altLang="zh-CN" sz="3200" b="1">
                <a:latin typeface="Times New Roman" pitchFamily="18" charset="0"/>
                <a:cs typeface="Times New Roman" pitchFamily="18" charset="0"/>
              </a:rPr>
              <a:t> but reacts very quickly</a:t>
            </a:r>
          </a:p>
          <a:p>
            <a:pPr marL="625475" indent="-533400">
              <a:lnSpc>
                <a:spcPct val="90000"/>
              </a:lnSpc>
              <a:spcBef>
                <a:spcPct val="20000"/>
              </a:spcBef>
              <a:buClr>
                <a:srgbClr val="CCFF33"/>
              </a:buClr>
              <a:buSzPct val="90000"/>
              <a:buFont typeface="Wingdings" pitchFamily="2" charset="2"/>
              <a:buNone/>
            </a:pPr>
            <a:endParaRPr lang="en-US" altLang="zh-CN" sz="3200" b="1">
              <a:latin typeface="Times New Roman" pitchFamily="18" charset="0"/>
              <a:cs typeface="Times New Roman" pitchFamily="18" charset="0"/>
            </a:endParaRPr>
          </a:p>
          <a:p>
            <a:pPr marL="625475" indent="-533400">
              <a:lnSpc>
                <a:spcPct val="90000"/>
              </a:lnSpc>
              <a:spcBef>
                <a:spcPct val="20000"/>
              </a:spcBef>
              <a:buClr>
                <a:srgbClr val="CCFF33"/>
              </a:buClr>
              <a:buSzPct val="90000"/>
              <a:buFont typeface="Wingdings" pitchFamily="2" charset="2"/>
              <a:buNone/>
            </a:pPr>
            <a:r>
              <a:rPr lang="en-US" altLang="zh-CN" sz="3200" b="1">
                <a:latin typeface="Times New Roman" pitchFamily="18" charset="0"/>
                <a:cs typeface="Times New Roman" pitchFamily="18" charset="0"/>
              </a:rPr>
              <a:t>carries no weapon </a:t>
            </a:r>
            <a:r>
              <a:rPr lang="en-US" altLang="zh-CN" sz="3200" b="1">
                <a:latin typeface="Calibri" pitchFamily="34" charset="0"/>
                <a:cs typeface="Times New Roman" pitchFamily="18" charset="0"/>
              </a:rPr>
              <a:t>→</a:t>
            </a:r>
            <a:r>
              <a:rPr lang="en-US" altLang="zh-CN" sz="3200" b="1">
                <a:latin typeface="Times New Roman" pitchFamily="18" charset="0"/>
                <a:cs typeface="Times New Roman" pitchFamily="18" charset="0"/>
              </a:rPr>
              <a:t> but an excellent brain </a:t>
            </a:r>
          </a:p>
          <a:p>
            <a:pPr marL="625475" indent="-533400">
              <a:lnSpc>
                <a:spcPct val="90000"/>
              </a:lnSpc>
              <a:spcBef>
                <a:spcPct val="20000"/>
              </a:spcBef>
              <a:buClr>
                <a:srgbClr val="CCFF33"/>
              </a:buClr>
              <a:buSzPct val="90000"/>
              <a:buFont typeface="Wingdings" pitchFamily="2" charset="2"/>
              <a:buNone/>
            </a:pPr>
            <a:endParaRPr lang="en-US" altLang="zh-CN" sz="3200" b="1">
              <a:latin typeface="Times New Roman" pitchFamily="18" charset="0"/>
              <a:cs typeface="Times New Roman" pitchFamily="18" charset="0"/>
            </a:endParaRPr>
          </a:p>
          <a:p>
            <a:pPr marL="625475" indent="-533400">
              <a:lnSpc>
                <a:spcPct val="90000"/>
              </a:lnSpc>
              <a:spcBef>
                <a:spcPct val="20000"/>
              </a:spcBef>
              <a:buClr>
                <a:srgbClr val="CCFF33"/>
              </a:buClr>
              <a:buSzPct val="90000"/>
              <a:buFont typeface="Wingdings" pitchFamily="2" charset="2"/>
              <a:buNone/>
            </a:pPr>
            <a:r>
              <a:rPr lang="en-US" altLang="zh-CN" sz="3200" b="1">
                <a:latin typeface="Times New Roman" pitchFamily="18" charset="0"/>
                <a:cs typeface="Times New Roman" pitchFamily="18" charset="0"/>
              </a:rPr>
              <a:t>appears helpless </a:t>
            </a:r>
            <a:r>
              <a:rPr lang="en-US" altLang="zh-CN" sz="3200" b="1">
                <a:latin typeface="Calibri" pitchFamily="34" charset="0"/>
                <a:cs typeface="Times New Roman" pitchFamily="18" charset="0"/>
              </a:rPr>
              <a:t>→</a:t>
            </a:r>
            <a:r>
              <a:rPr lang="en-US" altLang="zh-CN" sz="3200" b="1">
                <a:latin typeface="Times New Roman" pitchFamily="18" charset="0"/>
                <a:cs typeface="Times New Roman" pitchFamily="18" charset="0"/>
              </a:rPr>
              <a:t> but he escaped</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200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dissolve">
                                      <p:cBhvr>
                                        <p:cTn id="7" dur="500"/>
                                        <p:tgtEl>
                                          <p:spTgt spid="48131">
                                            <p:txEl>
                                              <p:pRg st="0" end="0"/>
                                            </p:txEl>
                                          </p:spTgt>
                                        </p:tgtEl>
                                      </p:cBhvr>
                                    </p:animEffect>
                                  </p:childTnLst>
                                </p:cTn>
                              </p:par>
                            </p:childTnLst>
                          </p:cTn>
                        </p:par>
                        <p:par>
                          <p:cTn id="8" fill="hold">
                            <p:stCondLst>
                              <p:cond delay="2500"/>
                            </p:stCondLst>
                            <p:childTnLst>
                              <p:par>
                                <p:cTn id="9" presetID="9" presetClass="entr" presetSubtype="0" fill="hold" grpId="0" nodeType="afterEffect">
                                  <p:stCondLst>
                                    <p:cond delay="2000"/>
                                  </p:stCondLst>
                                  <p:childTnLst>
                                    <p:set>
                                      <p:cBhvr>
                                        <p:cTn id="10" dur="1" fill="hold">
                                          <p:stCondLst>
                                            <p:cond delay="0"/>
                                          </p:stCondLst>
                                        </p:cTn>
                                        <p:tgtEl>
                                          <p:spTgt spid="48131">
                                            <p:txEl>
                                              <p:pRg st="2" end="2"/>
                                            </p:txEl>
                                          </p:spTgt>
                                        </p:tgtEl>
                                        <p:attrNameLst>
                                          <p:attrName>style.visibility</p:attrName>
                                        </p:attrNameLst>
                                      </p:cBhvr>
                                      <p:to>
                                        <p:strVal val="visible"/>
                                      </p:to>
                                    </p:set>
                                    <p:animEffect transition="in" filter="dissolve">
                                      <p:cBhvr>
                                        <p:cTn id="11" dur="500"/>
                                        <p:tgtEl>
                                          <p:spTgt spid="48131">
                                            <p:txEl>
                                              <p:pRg st="2" end="2"/>
                                            </p:txEl>
                                          </p:spTgt>
                                        </p:tgtEl>
                                      </p:cBhvr>
                                    </p:animEffect>
                                  </p:childTnLst>
                                </p:cTn>
                              </p:par>
                            </p:childTnLst>
                          </p:cTn>
                        </p:par>
                        <p:par>
                          <p:cTn id="12" fill="hold">
                            <p:stCondLst>
                              <p:cond delay="5000"/>
                            </p:stCondLst>
                            <p:childTnLst>
                              <p:par>
                                <p:cTn id="13" presetID="9" presetClass="entr" presetSubtype="0" fill="hold" grpId="0" nodeType="afterEffect">
                                  <p:stCondLst>
                                    <p:cond delay="2000"/>
                                  </p:stCondLst>
                                  <p:childTnLst>
                                    <p:set>
                                      <p:cBhvr>
                                        <p:cTn id="14" dur="1" fill="hold">
                                          <p:stCondLst>
                                            <p:cond delay="0"/>
                                          </p:stCondLst>
                                        </p:cTn>
                                        <p:tgtEl>
                                          <p:spTgt spid="48131">
                                            <p:txEl>
                                              <p:pRg st="4" end="4"/>
                                            </p:txEl>
                                          </p:spTgt>
                                        </p:tgtEl>
                                        <p:attrNameLst>
                                          <p:attrName>style.visibility</p:attrName>
                                        </p:attrNameLst>
                                      </p:cBhvr>
                                      <p:to>
                                        <p:strVal val="visible"/>
                                      </p:to>
                                    </p:set>
                                    <p:animEffect transition="in" filter="dissolve">
                                      <p:cBhvr>
                                        <p:cTn id="15" dur="500"/>
                                        <p:tgtEl>
                                          <p:spTgt spid="48131">
                                            <p:txEl>
                                              <p:pRg st="4" end="4"/>
                                            </p:txEl>
                                          </p:spTgt>
                                        </p:tgtEl>
                                      </p:cBhvr>
                                    </p:animEffect>
                                  </p:childTnLst>
                                </p:cTn>
                              </p:par>
                            </p:childTnLst>
                          </p:cTn>
                        </p:par>
                        <p:par>
                          <p:cTn id="16" fill="hold">
                            <p:stCondLst>
                              <p:cond delay="7500"/>
                            </p:stCondLst>
                            <p:childTnLst>
                              <p:par>
                                <p:cTn id="17" presetID="9" presetClass="entr" presetSubtype="0" fill="hold" grpId="0" nodeType="afterEffect">
                                  <p:stCondLst>
                                    <p:cond delay="2000"/>
                                  </p:stCondLst>
                                  <p:childTnLst>
                                    <p:set>
                                      <p:cBhvr>
                                        <p:cTn id="18" dur="1" fill="hold">
                                          <p:stCondLst>
                                            <p:cond delay="0"/>
                                          </p:stCondLst>
                                        </p:cTn>
                                        <p:tgtEl>
                                          <p:spTgt spid="48131">
                                            <p:txEl>
                                              <p:pRg st="6" end="6"/>
                                            </p:txEl>
                                          </p:spTgt>
                                        </p:tgtEl>
                                        <p:attrNameLst>
                                          <p:attrName>style.visibility</p:attrName>
                                        </p:attrNameLst>
                                      </p:cBhvr>
                                      <p:to>
                                        <p:strVal val="visible"/>
                                      </p:to>
                                    </p:set>
                                    <p:animEffect transition="in" filter="dissolve">
                                      <p:cBhvr>
                                        <p:cTn id="19" dur="500"/>
                                        <p:tgtEl>
                                          <p:spTgt spid="48131">
                                            <p:txEl>
                                              <p:pRg st="6" end="6"/>
                                            </p:txEl>
                                          </p:spTgt>
                                        </p:tgtEl>
                                      </p:cBhvr>
                                    </p:animEffect>
                                  </p:childTnLst>
                                </p:cTn>
                              </p:par>
                            </p:childTnLst>
                          </p:cTn>
                        </p:par>
                        <p:par>
                          <p:cTn id="20" fill="hold">
                            <p:stCondLst>
                              <p:cond delay="10000"/>
                            </p:stCondLst>
                            <p:childTnLst>
                              <p:par>
                                <p:cTn id="21" presetID="9" presetClass="entr" presetSubtype="0" fill="hold" grpId="0" nodeType="afterEffect">
                                  <p:stCondLst>
                                    <p:cond delay="2000"/>
                                  </p:stCondLst>
                                  <p:childTnLst>
                                    <p:set>
                                      <p:cBhvr>
                                        <p:cTn id="22" dur="1" fill="hold">
                                          <p:stCondLst>
                                            <p:cond delay="0"/>
                                          </p:stCondLst>
                                        </p:cTn>
                                        <p:tgtEl>
                                          <p:spTgt spid="48131">
                                            <p:txEl>
                                              <p:pRg st="8" end="8"/>
                                            </p:txEl>
                                          </p:spTgt>
                                        </p:tgtEl>
                                        <p:attrNameLst>
                                          <p:attrName>style.visibility</p:attrName>
                                        </p:attrNameLst>
                                      </p:cBhvr>
                                      <p:to>
                                        <p:strVal val="visible"/>
                                      </p:to>
                                    </p:set>
                                    <p:animEffect transition="in" filter="dissolve">
                                      <p:cBhvr>
                                        <p:cTn id="23" dur="500"/>
                                        <p:tgtEl>
                                          <p:spTgt spid="4813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build="p" autoUpdateAnimBg="0" advAuto="200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4487863"/>
            <a:ext cx="385762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华文隶书" panose="02010800040101010101" pitchFamily="2" charset="-122"/>
                <a:ea typeface="华文隶书" panose="02010800040101010101" pitchFamily="2" charset="-122"/>
              </a:rPr>
              <a:t>Ⅳ</a:t>
            </a: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Times New Roman" pitchFamily="18" charset="0"/>
                <a:ea typeface="华文隶书" panose="02010800040101010101" pitchFamily="2" charset="-122"/>
                <a:cs typeface="Times New Roman" pitchFamily="18" charset="0"/>
              </a:rPr>
              <a:t>Assignments</a:t>
            </a:r>
          </a:p>
        </p:txBody>
      </p:sp>
      <p:sp>
        <p:nvSpPr>
          <p:cNvPr id="6" name="TextBox 5"/>
          <p:cNvSpPr txBox="1"/>
          <p:nvPr/>
        </p:nvSpPr>
        <p:spPr>
          <a:xfrm>
            <a:off x="214313" y="3916363"/>
            <a:ext cx="340677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Ⅲ</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Summary</a:t>
            </a:r>
          </a:p>
        </p:txBody>
      </p:sp>
      <p:sp>
        <p:nvSpPr>
          <p:cNvPr id="7" name="TextBox 6"/>
          <p:cNvSpPr txBox="1"/>
          <p:nvPr/>
        </p:nvSpPr>
        <p:spPr>
          <a:xfrm>
            <a:off x="142875" y="3344863"/>
            <a:ext cx="445452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Ⅱ Critical Thinking </a:t>
            </a:r>
          </a:p>
        </p:txBody>
      </p:sp>
      <p:sp>
        <p:nvSpPr>
          <p:cNvPr id="8" name="TextBox 7"/>
          <p:cNvSpPr txBox="1"/>
          <p:nvPr/>
        </p:nvSpPr>
        <p:spPr>
          <a:xfrm>
            <a:off x="285750" y="1214438"/>
            <a:ext cx="6286500" cy="2135187"/>
          </a:xfrm>
          <a:prstGeom prst="rect">
            <a:avLst/>
          </a:prstGeom>
          <a:noFill/>
        </p:spPr>
        <p:txBody>
          <a:bodyPr lIns="0" tIns="0" rIns="0" bIns="0">
            <a:spAutoFit/>
          </a:bodyPr>
          <a:lstStyle/>
          <a:p>
            <a:r>
              <a:rPr lang="en-US" altLang="zh-CN" sz="3200" b="1">
                <a:effectLst>
                  <a:outerShdw blurRad="38100" dist="38100" dir="2700000" algn="tl">
                    <a:srgbClr val="C0C0C0"/>
                  </a:outerShdw>
                </a:effectLst>
                <a:latin typeface="Times New Roman" pitchFamily="18" charset="0"/>
                <a:ea typeface="华文隶书"/>
                <a:cs typeface="Times New Roman" pitchFamily="18" charset="0"/>
              </a:rPr>
              <a:t>Ⅰ </a:t>
            </a:r>
            <a:r>
              <a:rPr lang="en-US" altLang="zh-CN" sz="3200" b="1">
                <a:latin typeface="Times New Roman" pitchFamily="18" charset="0"/>
                <a:ea typeface="华文隶书"/>
                <a:cs typeface="Times New Roman" pitchFamily="18" charset="0"/>
              </a:rPr>
              <a:t>Text Appreciation</a:t>
            </a:r>
          </a:p>
          <a:p>
            <a:r>
              <a:rPr lang="en-US" altLang="zh-CN" sz="3200" b="1">
                <a:effectLst>
                  <a:outerShdw blurRad="38100" dist="38100" dir="2700000" algn="tl">
                    <a:srgbClr val="C0C0C0"/>
                  </a:outerShdw>
                </a:effectLst>
                <a:latin typeface="华文隶书"/>
                <a:ea typeface="华文隶书"/>
                <a:cs typeface="Times New Roman" pitchFamily="18" charset="0"/>
              </a:rPr>
              <a:t>     </a:t>
            </a:r>
            <a:r>
              <a:rPr lang="en-US" altLang="zh-CN" sz="3600" b="1">
                <a:latin typeface="华文隶书"/>
                <a:ea typeface="华文隶书"/>
                <a:cs typeface="Times New Roman" pitchFamily="18" charset="0"/>
              </a:rPr>
              <a:t>1. Text analysis</a:t>
            </a:r>
          </a:p>
          <a:p>
            <a:r>
              <a:rPr lang="en-US" altLang="zh-CN" sz="3600" b="1">
                <a:latin typeface="华文隶书"/>
                <a:ea typeface="华文隶书"/>
                <a:cs typeface="Times New Roman" pitchFamily="18" charset="0"/>
              </a:rPr>
              <a:t>    2. Role-play</a:t>
            </a:r>
          </a:p>
          <a:p>
            <a:r>
              <a:rPr lang="en-US" altLang="zh-CN" sz="3600" b="1">
                <a:latin typeface="华文隶书"/>
                <a:ea typeface="华文隶书"/>
                <a:cs typeface="Times New Roman" pitchFamily="18" charset="0"/>
              </a:rPr>
              <a:t>    3. Character sketches</a:t>
            </a:r>
            <a:endParaRPr lang="en-US" altLang="zh-CN" sz="3200" b="1">
              <a:effectLst>
                <a:outerShdw blurRad="38100" dist="38100" dir="2700000" algn="tl">
                  <a:srgbClr val="C0C0C0"/>
                </a:outerShdw>
              </a:effectLst>
              <a:latin typeface="华文隶书"/>
              <a:ea typeface="华文隶书"/>
              <a:cs typeface="Times New Roman" pitchFamily="18" charset="0"/>
            </a:endParaRPr>
          </a:p>
        </p:txBody>
      </p:sp>
      <p:sp>
        <p:nvSpPr>
          <p:cNvPr id="11" name="TextBox 10"/>
          <p:cNvSpPr txBox="1"/>
          <p:nvPr/>
        </p:nvSpPr>
        <p:spPr>
          <a:xfrm>
            <a:off x="285750" y="214313"/>
            <a:ext cx="3786188" cy="58420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anose="02020603050405020304" pitchFamily="18" charset="0"/>
                <a:cs typeface="Times New Roman" panose="02020603050405020304" pitchFamily="18" charset="0"/>
              </a:rPr>
              <a:t>Tasks for Today</a:t>
            </a:r>
            <a:endParaRPr lang="zh-CN" altLang="en-US" sz="32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50" y="285750"/>
            <a:ext cx="2357438" cy="708025"/>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itchFamily="18" charset="0"/>
                <a:ea typeface="华文隶书" panose="02010800040101010101" pitchFamily="2" charset="-122"/>
                <a:cs typeface="Times New Roman" pitchFamily="18" charset="0"/>
              </a:rPr>
              <a:t>Objectives</a:t>
            </a:r>
            <a:r>
              <a:rPr lang="en-US" altLang="zh-CN" sz="4000" b="1" dirty="0">
                <a:solidFill>
                  <a:schemeClr val="bg1"/>
                </a:solidFill>
                <a:latin typeface="华文隶书" panose="02010800040101010101" pitchFamily="2" charset="-122"/>
                <a:ea typeface="华文隶书" panose="02010800040101010101" pitchFamily="2" charset="-122"/>
              </a:rPr>
              <a:t> </a:t>
            </a:r>
          </a:p>
        </p:txBody>
      </p:sp>
      <p:sp>
        <p:nvSpPr>
          <p:cNvPr id="6" name="TextBox 5"/>
          <p:cNvSpPr txBox="1">
            <a:spLocks noChangeArrowheads="1"/>
          </p:cNvSpPr>
          <p:nvPr/>
        </p:nvSpPr>
        <p:spPr bwMode="auto">
          <a:xfrm>
            <a:off x="714375" y="1357313"/>
            <a:ext cx="7424738" cy="830262"/>
          </a:xfrm>
          <a:prstGeom prst="rect">
            <a:avLst/>
          </a:prstGeom>
          <a:noFill/>
          <a:ln w="9525">
            <a:noFill/>
            <a:miter lim="800000"/>
            <a:headEnd/>
            <a:tailEnd/>
          </a:ln>
        </p:spPr>
        <p:txBody>
          <a:bodyPr>
            <a:spAutoFit/>
          </a:bodyPr>
          <a:lstStyle/>
          <a:p>
            <a:r>
              <a:rPr lang="en-US" altLang="zh-CN" sz="2400" b="1">
                <a:latin typeface="Times New Roman" pitchFamily="18" charset="0"/>
                <a:cs typeface="Times New Roman" pitchFamily="18" charset="0"/>
              </a:rPr>
              <a:t>1. To understand the main idea of the text and act out the story</a:t>
            </a:r>
          </a:p>
        </p:txBody>
      </p:sp>
      <p:sp>
        <p:nvSpPr>
          <p:cNvPr id="7" name="TextBox 6"/>
          <p:cNvSpPr txBox="1">
            <a:spLocks noChangeArrowheads="1"/>
          </p:cNvSpPr>
          <p:nvPr/>
        </p:nvSpPr>
        <p:spPr bwMode="auto">
          <a:xfrm>
            <a:off x="720725" y="2519363"/>
            <a:ext cx="7423150" cy="461962"/>
          </a:xfrm>
          <a:prstGeom prst="rect">
            <a:avLst/>
          </a:prstGeom>
          <a:noFill/>
          <a:ln w="9525">
            <a:noFill/>
            <a:miter lim="800000"/>
            <a:headEnd/>
            <a:tailEnd/>
          </a:ln>
        </p:spPr>
        <p:txBody>
          <a:bodyPr>
            <a:spAutoFit/>
          </a:bodyPr>
          <a:lstStyle/>
          <a:p>
            <a:r>
              <a:rPr lang="en-US" altLang="zh-CN" sz="2400" b="1">
                <a:latin typeface="Times New Roman" pitchFamily="18" charset="0"/>
                <a:cs typeface="Times New Roman" pitchFamily="18" charset="0"/>
              </a:rPr>
              <a:t>2. To make the character sketches</a:t>
            </a:r>
          </a:p>
        </p:txBody>
      </p:sp>
      <p:sp>
        <p:nvSpPr>
          <p:cNvPr id="8" name="TextBox 7"/>
          <p:cNvSpPr txBox="1">
            <a:spLocks noChangeArrowheads="1"/>
          </p:cNvSpPr>
          <p:nvPr/>
        </p:nvSpPr>
        <p:spPr bwMode="auto">
          <a:xfrm>
            <a:off x="714375" y="3000375"/>
            <a:ext cx="7459663" cy="800100"/>
          </a:xfrm>
          <a:prstGeom prst="rect">
            <a:avLst/>
          </a:prstGeom>
          <a:noFill/>
          <a:ln w="9525">
            <a:noFill/>
            <a:miter lim="800000"/>
            <a:headEnd/>
            <a:tailEnd/>
          </a:ln>
        </p:spPr>
        <p:txBody>
          <a:bodyPr>
            <a:spAutoFit/>
          </a:bodyPr>
          <a:lstStyle/>
          <a:p>
            <a:endParaRPr lang="en-US" altLang="zh-CN" sz="2200" b="1">
              <a:latin typeface="Times New Roman" pitchFamily="18" charset="0"/>
              <a:cs typeface="Times New Roman" pitchFamily="18" charset="0"/>
            </a:endParaRPr>
          </a:p>
          <a:p>
            <a:r>
              <a:rPr lang="en-US" altLang="zh-CN" sz="2400" b="1">
                <a:latin typeface="Times New Roman" pitchFamily="18" charset="0"/>
                <a:cs typeface="Times New Roman" pitchFamily="18" charset="0"/>
              </a:rPr>
              <a:t>3. To cultivate the critical thinking ability</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wipe(left)">
                                      <p:cBhvr>
                                        <p:cTn id="12" dur="1000"/>
                                        <p:tgtEl>
                                          <p:spTgt spid="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animEffect transition="in" filter="wipe(left)">
                                      <p:cBhvr>
                                        <p:cTn id="17" dur="1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142875"/>
            <a:ext cx="7929562" cy="4494213"/>
          </a:xfrm>
          <a:prstGeom prst="rect">
            <a:avLst/>
          </a:prstGeom>
          <a:noFill/>
        </p:spPr>
        <p:txBody>
          <a:bodyPr lIns="0" tIns="0" rIns="0" bIns="0">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Task I</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Text Appreciation</a:t>
            </a:r>
          </a:p>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endParaRPr lang="en-US" altLang="zh-CN" sz="3200" b="1" dirty="0">
              <a:latin typeface="华文隶书" panose="02010800040101010101" pitchFamily="2" charset="-122"/>
              <a:ea typeface="华文隶书" panose="02010800040101010101" pitchFamily="2" charset="-122"/>
            </a:endParaRP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  1</a:t>
            </a:r>
            <a:r>
              <a:rPr lang="en-US" altLang="zh-CN" sz="3600" b="1" dirty="0">
                <a:latin typeface="华文隶书" panose="02010800040101010101" pitchFamily="2" charset="-122"/>
                <a:ea typeface="华文隶书" panose="02010800040101010101" pitchFamily="2" charset="-122"/>
              </a:rPr>
              <a:t>. Text analysis</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    </a:t>
            </a:r>
          </a:p>
          <a:p>
            <a:pPr fontAlgn="auto">
              <a:spcBef>
                <a:spcPts val="0"/>
              </a:spcBef>
              <a:spcAft>
                <a:spcPts val="0"/>
              </a:spcAft>
              <a:defRPr/>
            </a:pPr>
            <a:r>
              <a:rPr lang="en-US" altLang="zh-CN" sz="3600" b="1" dirty="0">
                <a:latin typeface="华文隶书" pitchFamily="2" charset="-122"/>
                <a:ea typeface="华文隶书" pitchFamily="2" charset="-122"/>
                <a:cs typeface="Times New Roman" panose="02020603050405020304" pitchFamily="18" charset="0"/>
              </a:rPr>
              <a:t>  2. Role-play</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    </a:t>
            </a:r>
          </a:p>
          <a:p>
            <a:pPr fontAlgn="auto">
              <a:spcBef>
                <a:spcPts val="0"/>
              </a:spcBef>
              <a:spcAft>
                <a:spcPts val="0"/>
              </a:spcAft>
              <a:defRPr/>
            </a:pPr>
            <a:r>
              <a:rPr lang="en-US" altLang="zh-CN" sz="4000" b="1" dirty="0">
                <a:latin typeface="华文隶书" pitchFamily="2" charset="-122"/>
                <a:ea typeface="华文隶书" pitchFamily="2" charset="-122"/>
                <a:cs typeface="Times New Roman" panose="02020603050405020304" pitchFamily="18" charset="0"/>
              </a:rPr>
              <a:t> 3. </a:t>
            </a:r>
            <a:r>
              <a:rPr lang="en-US" altLang="zh-CN" sz="3600" b="1" dirty="0">
                <a:latin typeface="华文隶书" pitchFamily="2" charset="-122"/>
                <a:ea typeface="华文隶书" pitchFamily="2" charset="-122"/>
                <a:cs typeface="Times New Roman" panose="02020603050405020304" pitchFamily="18" charset="0"/>
              </a:rPr>
              <a:t>Character sketches analysis</a:t>
            </a:r>
          </a:p>
          <a:p>
            <a:pPr fontAlgn="auto">
              <a:spcBef>
                <a:spcPts val="0"/>
              </a:spcBef>
              <a:spcAft>
                <a:spcPts val="0"/>
              </a:spcAft>
              <a:defRPr/>
            </a:pPr>
            <a:endPar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主题​​">
  <a:themeElements>
    <a:clrScheme name="1_Office 主题​​ 1">
      <a:dk1>
        <a:srgbClr val="000000"/>
      </a:dk1>
      <a:lt1>
        <a:srgbClr val="FFFFFF"/>
      </a:lt1>
      <a:dk2>
        <a:srgbClr val="000000"/>
      </a:dk2>
      <a:lt2>
        <a:srgbClr val="F8F8F8"/>
      </a:lt2>
      <a:accent1>
        <a:srgbClr val="DDDDDD"/>
      </a:accent1>
      <a:accent2>
        <a:srgbClr val="B2B2B2"/>
      </a:accent2>
      <a:accent3>
        <a:srgbClr val="FFFFFF"/>
      </a:accent3>
      <a:accent4>
        <a:srgbClr val="000000"/>
      </a:accent4>
      <a:accent5>
        <a:srgbClr val="EBEBEB"/>
      </a:accent5>
      <a:accent6>
        <a:srgbClr val="A1A1A1"/>
      </a:accent6>
      <a:hlink>
        <a:srgbClr val="5F5F5F"/>
      </a:hlink>
      <a:folHlink>
        <a:srgbClr val="919191"/>
      </a:folHlink>
    </a:clrScheme>
    <a:fontScheme name="1_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Office 主题​​ 1">
        <a:dk1>
          <a:srgbClr val="000000"/>
        </a:dk1>
        <a:lt1>
          <a:srgbClr val="FFFFFF"/>
        </a:lt1>
        <a:dk2>
          <a:srgbClr val="000000"/>
        </a:dk2>
        <a:lt2>
          <a:srgbClr val="F8F8F8"/>
        </a:lt2>
        <a:accent1>
          <a:srgbClr val="DDDDDD"/>
        </a:accent1>
        <a:accent2>
          <a:srgbClr val="B2B2B2"/>
        </a:accent2>
        <a:accent3>
          <a:srgbClr val="FFFFFF"/>
        </a:accent3>
        <a:accent4>
          <a:srgbClr val="000000"/>
        </a:accent4>
        <a:accent5>
          <a:srgbClr val="EBEBEB"/>
        </a:accent5>
        <a:accent6>
          <a:srgbClr val="A1A1A1"/>
        </a:accent6>
        <a:hlink>
          <a:srgbClr val="5F5F5F"/>
        </a:hlink>
        <a:folHlink>
          <a:srgbClr val="919191"/>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3018</TotalTime>
  <Words>625</Words>
  <Application>Microsoft Office PowerPoint</Application>
  <PresentationFormat>On-screen Show (16:9)</PresentationFormat>
  <Paragraphs>127</Paragraphs>
  <Slides>22</Slides>
  <Notes>5</Notes>
  <HiddenSlides>0</HiddenSlides>
  <MMClips>0</MMClips>
  <ScaleCrop>false</ScaleCrop>
  <HeadingPairs>
    <vt:vector size="6" baseType="variant">
      <vt:variant>
        <vt:lpstr>已用的字体</vt:lpstr>
      </vt:variant>
      <vt:variant>
        <vt:i4>13</vt:i4>
      </vt:variant>
      <vt:variant>
        <vt:lpstr>演示文稿设计模板</vt:lpstr>
      </vt:variant>
      <vt:variant>
        <vt:i4>4</vt:i4>
      </vt:variant>
      <vt:variant>
        <vt:lpstr>幻灯片标题</vt:lpstr>
      </vt:variant>
      <vt:variant>
        <vt:i4>22</vt:i4>
      </vt:variant>
    </vt:vector>
  </HeadingPairs>
  <TitlesOfParts>
    <vt:vector size="39" baseType="lpstr">
      <vt:lpstr>Arial</vt:lpstr>
      <vt:lpstr>宋体</vt:lpstr>
      <vt:lpstr>Calibri</vt:lpstr>
      <vt:lpstr>Wingdings</vt:lpstr>
      <vt:lpstr>FrankRuehl</vt:lpstr>
      <vt:lpstr>Adobe Gothic Std B</vt:lpstr>
      <vt:lpstr>华文隶书</vt:lpstr>
      <vt:lpstr>Times New Roman</vt:lpstr>
      <vt:lpstr>华文新魏</vt:lpstr>
      <vt:lpstr>ˎ̥</vt:lpstr>
      <vt:lpstr>微软雅黑</vt:lpstr>
      <vt:lpstr>MS PGothic</vt:lpstr>
      <vt:lpstr>仿宋</vt:lpstr>
      <vt:lpstr>Office 主题​​</vt:lpstr>
      <vt:lpstr>Office 主题​​</vt:lpstr>
      <vt:lpstr>诗情画意</vt:lpstr>
      <vt:lpstr>1_Office 主题​​</vt:lpstr>
      <vt:lpstr>幻灯片 1</vt:lpstr>
      <vt:lpstr>Warming-up   Discussion </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Guest</cp:lastModifiedBy>
  <cp:revision>974</cp:revision>
  <dcterms:created xsi:type="dcterms:W3CDTF">2014-03-26T14:37:33Z</dcterms:created>
  <dcterms:modified xsi:type="dcterms:W3CDTF">2014-12-13T08:49:35Z</dcterms:modified>
</cp:coreProperties>
</file>